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5" r:id="rId7"/>
    <p:sldId id="263" r:id="rId8"/>
    <p:sldId id="266" r:id="rId9"/>
    <p:sldId id="262" r:id="rId10"/>
    <p:sldId id="264" r:id="rId11"/>
    <p:sldId id="267" r:id="rId12"/>
    <p:sldId id="271" r:id="rId13"/>
    <p:sldId id="278" r:id="rId14"/>
    <p:sldId id="272" r:id="rId15"/>
    <p:sldId id="276" r:id="rId16"/>
    <p:sldId id="277" r:id="rId17"/>
    <p:sldId id="273" r:id="rId18"/>
    <p:sldId id="270" r:id="rId19"/>
    <p:sldId id="269" r:id="rId20"/>
    <p:sldId id="279" r:id="rId21"/>
    <p:sldId id="280" r:id="rId22"/>
    <p:sldId id="281" r:id="rId23"/>
    <p:sldId id="286" r:id="rId24"/>
    <p:sldId id="282" r:id="rId25"/>
    <p:sldId id="283" r:id="rId26"/>
    <p:sldId id="285" r:id="rId27"/>
    <p:sldId id="284" r:id="rId28"/>
    <p:sldId id="29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74" r:id="rId39"/>
    <p:sldId id="275" r:id="rId40"/>
    <p:sldId id="299" r:id="rId41"/>
    <p:sldId id="324" r:id="rId42"/>
    <p:sldId id="323" r:id="rId43"/>
    <p:sldId id="307" r:id="rId44"/>
    <p:sldId id="298" r:id="rId45"/>
    <p:sldId id="316" r:id="rId46"/>
    <p:sldId id="310" r:id="rId47"/>
    <p:sldId id="297" r:id="rId48"/>
    <p:sldId id="317" r:id="rId49"/>
    <p:sldId id="318" r:id="rId50"/>
    <p:sldId id="320" r:id="rId51"/>
    <p:sldId id="319" r:id="rId52"/>
    <p:sldId id="314" r:id="rId53"/>
    <p:sldId id="315" r:id="rId54"/>
    <p:sldId id="308" r:id="rId55"/>
    <p:sldId id="309" r:id="rId56"/>
    <p:sldId id="312" r:id="rId57"/>
    <p:sldId id="303" r:id="rId58"/>
    <p:sldId id="304" r:id="rId59"/>
    <p:sldId id="330" r:id="rId60"/>
    <p:sldId id="322" r:id="rId61"/>
    <p:sldId id="332" r:id="rId62"/>
    <p:sldId id="321" r:id="rId63"/>
    <p:sldId id="331" r:id="rId64"/>
    <p:sldId id="325" r:id="rId65"/>
    <p:sldId id="326" r:id="rId66"/>
    <p:sldId id="327" r:id="rId67"/>
    <p:sldId id="329" r:id="rId68"/>
    <p:sldId id="328" r:id="rId69"/>
    <p:sldId id="337" r:id="rId70"/>
    <p:sldId id="338" r:id="rId71"/>
    <p:sldId id="336" r:id="rId72"/>
    <p:sldId id="351" r:id="rId73"/>
    <p:sldId id="335" r:id="rId74"/>
    <p:sldId id="341" r:id="rId75"/>
    <p:sldId id="305" r:id="rId76"/>
    <p:sldId id="340" r:id="rId77"/>
    <p:sldId id="342" r:id="rId78"/>
    <p:sldId id="348" r:id="rId79"/>
    <p:sldId id="349" r:id="rId80"/>
    <p:sldId id="350" r:id="rId81"/>
    <p:sldId id="306" r:id="rId82"/>
    <p:sldId id="344" r:id="rId83"/>
    <p:sldId id="339" r:id="rId84"/>
    <p:sldId id="345" r:id="rId85"/>
    <p:sldId id="346" r:id="rId86"/>
    <p:sldId id="333" r:id="rId8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220" d="100"/>
          <a:sy n="220" d="100"/>
        </p:scale>
        <p:origin x="-92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viewProps" Target="viewProps.xml"/><Relationship Id="rId91" Type="http://schemas.openxmlformats.org/officeDocument/2006/relationships/theme" Target="theme/theme1.xml"/><Relationship Id="rId9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printerSettings" Target="printerSettings/printerSettings1.bin"/><Relationship Id="rId8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5327B6-FC01-EC49-854D-EA8671E264FA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A921DD-DC96-F44A-A3C3-6C3141F4CAA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go-</a:t>
          </a:r>
          <a:r>
            <a:rPr lang="en-US" dirty="0" err="1" smtClean="0"/>
            <a:t>lang</a:t>
          </a:r>
          <a:r>
            <a:rPr lang="en-US" dirty="0" smtClean="0"/>
            <a:t>-programming</a:t>
          </a:r>
          <a:endParaRPr lang="en-US" dirty="0"/>
        </a:p>
      </dgm:t>
    </dgm:pt>
    <dgm:pt modelId="{7C2B665A-4556-F54B-B197-F370F2A2588D}" type="parTrans" cxnId="{4F0B7C73-EB8A-6B4E-8A7D-88A5217292F2}">
      <dgm:prSet/>
      <dgm:spPr/>
      <dgm:t>
        <a:bodyPr/>
        <a:lstStyle/>
        <a:p>
          <a:endParaRPr lang="en-US"/>
        </a:p>
      </dgm:t>
    </dgm:pt>
    <dgm:pt modelId="{5D850010-8056-6247-BA9E-04EF4641646E}" type="sibTrans" cxnId="{4F0B7C73-EB8A-6B4E-8A7D-88A5217292F2}">
      <dgm:prSet/>
      <dgm:spPr/>
      <dgm:t>
        <a:bodyPr/>
        <a:lstStyle/>
        <a:p>
          <a:endParaRPr lang="en-US"/>
        </a:p>
      </dgm:t>
    </dgm:pt>
    <dgm:pt modelId="{608E358A-379B-1946-AE72-CC239B5EF8F3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F47DF6A6-531D-EC48-9DE7-05637534813C}" type="parTrans" cxnId="{CC7C929A-04D8-2F47-AEC5-EC9F089C1367}">
      <dgm:prSet/>
      <dgm:spPr/>
      <dgm:t>
        <a:bodyPr/>
        <a:lstStyle/>
        <a:p>
          <a:endParaRPr lang="en-US"/>
        </a:p>
      </dgm:t>
    </dgm:pt>
    <dgm:pt modelId="{88093A65-35F9-2A45-8849-73A14B6F9A96}" type="sibTrans" cxnId="{CC7C929A-04D8-2F47-AEC5-EC9F089C1367}">
      <dgm:prSet/>
      <dgm:spPr/>
      <dgm:t>
        <a:bodyPr/>
        <a:lstStyle/>
        <a:p>
          <a:endParaRPr lang="en-US"/>
        </a:p>
      </dgm:t>
    </dgm:pt>
    <dgm:pt modelId="{325CD322-470C-7A48-9D4E-7ACA2469EBB4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github.com</a:t>
          </a:r>
          <a:endParaRPr lang="en-US" dirty="0"/>
        </a:p>
      </dgm:t>
    </dgm:pt>
    <dgm:pt modelId="{7095DB50-6F7B-224E-A0CF-6B8680E8D571}" type="parTrans" cxnId="{1694570A-E265-A240-A84C-C49D339AC217}">
      <dgm:prSet/>
      <dgm:spPr/>
      <dgm:t>
        <a:bodyPr/>
        <a:lstStyle/>
        <a:p>
          <a:endParaRPr lang="en-US"/>
        </a:p>
      </dgm:t>
    </dgm:pt>
    <dgm:pt modelId="{D81A477B-F18B-8241-9980-93686D3ADE13}" type="sibTrans" cxnId="{1694570A-E265-A240-A84C-C49D339AC217}">
      <dgm:prSet/>
      <dgm:spPr/>
      <dgm:t>
        <a:bodyPr/>
        <a:lstStyle/>
        <a:p>
          <a:endParaRPr lang="en-US"/>
        </a:p>
      </dgm:t>
    </dgm:pt>
    <dgm:pt modelId="{91760BCA-8824-054A-8255-CF295C0007C7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work-repo</a:t>
          </a:r>
          <a:endParaRPr lang="en-US" dirty="0"/>
        </a:p>
      </dgm:t>
    </dgm:pt>
    <dgm:pt modelId="{82D3ED4D-5C25-7544-B22F-B85C8F1A2810}" type="parTrans" cxnId="{41E4C59E-7CE2-6945-8986-8666792C8BAC}">
      <dgm:prSet/>
      <dgm:spPr/>
      <dgm:t>
        <a:bodyPr/>
        <a:lstStyle/>
        <a:p>
          <a:endParaRPr lang="en-US"/>
        </a:p>
      </dgm:t>
    </dgm:pt>
    <dgm:pt modelId="{BF055081-B671-5848-908B-B8C1C6F90DCE}" type="sibTrans" cxnId="{41E4C59E-7CE2-6945-8986-8666792C8BAC}">
      <dgm:prSet/>
      <dgm:spPr/>
      <dgm:t>
        <a:bodyPr/>
        <a:lstStyle/>
        <a:p>
          <a:endParaRPr lang="en-US"/>
        </a:p>
      </dgm:t>
    </dgm:pt>
    <dgm:pt modelId="{0EE8A2AC-D7AB-F147-9871-FFA55601AB0B}">
      <dgm:prSet phldrT="[Text]"/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50CBA1FC-6347-2846-AF79-1424A3512445}" type="parTrans" cxnId="{573143A0-F45E-294B-B14F-49BEA441002B}">
      <dgm:prSet/>
      <dgm:spPr/>
      <dgm:t>
        <a:bodyPr/>
        <a:lstStyle/>
        <a:p>
          <a:endParaRPr lang="en-US"/>
        </a:p>
      </dgm:t>
    </dgm:pt>
    <dgm:pt modelId="{17385550-9596-8340-85A5-36B5F4BFC632}" type="sibTrans" cxnId="{573143A0-F45E-294B-B14F-49BEA441002B}">
      <dgm:prSet/>
      <dgm:spPr/>
      <dgm:t>
        <a:bodyPr/>
        <a:lstStyle/>
        <a:p>
          <a:endParaRPr lang="en-US"/>
        </a:p>
      </dgm:t>
    </dgm:pt>
    <dgm:pt modelId="{703FD60E-A437-1447-A0F1-6BD0FA73D199}">
      <dgm:prSet phldrT="[Text]"/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E2865FB9-7F1F-D643-AC0C-44EDE2FF6B97}" type="parTrans" cxnId="{73A531DA-6A4B-EF45-94E0-F64C342A33C0}">
      <dgm:prSet/>
      <dgm:spPr/>
      <dgm:t>
        <a:bodyPr/>
        <a:lstStyle/>
        <a:p>
          <a:endParaRPr lang="en-US"/>
        </a:p>
      </dgm:t>
    </dgm:pt>
    <dgm:pt modelId="{84568787-1B35-C14A-A044-21579D082ABD}" type="sibTrans" cxnId="{73A531DA-6A4B-EF45-94E0-F64C342A33C0}">
      <dgm:prSet/>
      <dgm:spPr/>
      <dgm:t>
        <a:bodyPr/>
        <a:lstStyle/>
        <a:p>
          <a:endParaRPr lang="en-US"/>
        </a:p>
      </dgm:t>
    </dgm:pt>
    <dgm:pt modelId="{4C2B2C50-ABE4-B84D-A688-481FD0ABEC5B}">
      <dgm:prSet phldrT="[Text]"/>
      <dgm:spPr/>
      <dgm:t>
        <a:bodyPr/>
        <a:lstStyle/>
        <a:p>
          <a:r>
            <a:rPr lang="en-US" dirty="0" smtClean="0"/>
            <a:t>GOPATH </a:t>
          </a:r>
          <a:r>
            <a:rPr lang="en-US" dirty="0" smtClean="0">
              <a:sym typeface="Wingdings"/>
            </a:rPr>
            <a:t></a:t>
          </a:r>
          <a:endParaRPr lang="en-US" dirty="0"/>
        </a:p>
      </dgm:t>
    </dgm:pt>
    <dgm:pt modelId="{17001FBC-EF1E-D54E-8C2C-34BA5DB05CC9}" type="parTrans" cxnId="{CEAAE008-3E01-D040-BF25-4893D423599D}">
      <dgm:prSet/>
      <dgm:spPr/>
      <dgm:t>
        <a:bodyPr/>
        <a:lstStyle/>
        <a:p>
          <a:endParaRPr lang="en-US"/>
        </a:p>
      </dgm:t>
    </dgm:pt>
    <dgm:pt modelId="{DB91264E-98BE-CB45-BAEB-C0A88E996429}" type="sibTrans" cxnId="{CEAAE008-3E01-D040-BF25-4893D423599D}">
      <dgm:prSet/>
      <dgm:spPr/>
      <dgm:t>
        <a:bodyPr/>
        <a:lstStyle/>
        <a:p>
          <a:endParaRPr lang="en-US"/>
        </a:p>
      </dgm:t>
    </dgm:pt>
    <dgm:pt modelId="{AED0620F-3A1C-C44A-B861-8182440FCFF3}">
      <dgm:prSet phldrT="[Text]"/>
      <dgm:spPr/>
      <dgm:t>
        <a:bodyPr/>
        <a:lstStyle/>
        <a:p>
          <a:endParaRPr lang="en-US" dirty="0"/>
        </a:p>
      </dgm:t>
    </dgm:pt>
    <dgm:pt modelId="{0162397C-D887-C340-A771-88F42DF37099}" type="parTrans" cxnId="{4C3E4AA2-990E-E342-940B-B914BFE79772}">
      <dgm:prSet/>
      <dgm:spPr/>
      <dgm:t>
        <a:bodyPr/>
        <a:lstStyle/>
        <a:p>
          <a:endParaRPr lang="en-US"/>
        </a:p>
      </dgm:t>
    </dgm:pt>
    <dgm:pt modelId="{118A0B06-4084-264A-A620-F287F161B97C}" type="sibTrans" cxnId="{4C3E4AA2-990E-E342-940B-B914BFE79772}">
      <dgm:prSet/>
      <dgm:spPr/>
      <dgm:t>
        <a:bodyPr/>
        <a:lstStyle/>
        <a:p>
          <a:endParaRPr lang="en-US"/>
        </a:p>
      </dgm:t>
    </dgm:pt>
    <dgm:pt modelId="{962458F7-A819-BC42-9C5E-BE9345296B67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46E8F01F-92FD-7047-906D-780679CDAB39}" type="parTrans" cxnId="{2CD63128-68DB-5F4B-8AC8-1D75A7499ACF}">
      <dgm:prSet/>
      <dgm:spPr/>
      <dgm:t>
        <a:bodyPr/>
        <a:lstStyle/>
        <a:p>
          <a:endParaRPr lang="en-US"/>
        </a:p>
      </dgm:t>
    </dgm:pt>
    <dgm:pt modelId="{8C7C9916-A3AA-9041-B474-1CE6B704D6A7}" type="sibTrans" cxnId="{2CD63128-68DB-5F4B-8AC8-1D75A7499ACF}">
      <dgm:prSet/>
      <dgm:spPr/>
      <dgm:t>
        <a:bodyPr/>
        <a:lstStyle/>
        <a:p>
          <a:endParaRPr lang="en-US"/>
        </a:p>
      </dgm:t>
    </dgm:pt>
    <dgm:pt modelId="{C22EDB81-4EE8-AE4C-AB1C-049A8DA3E918}">
      <dgm:prSet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bob</a:t>
          </a:r>
          <a:endParaRPr lang="en-US" dirty="0"/>
        </a:p>
      </dgm:t>
    </dgm:pt>
    <dgm:pt modelId="{996D3EC6-39C6-6B45-A4A9-1998BF7844CD}" type="parTrans" cxnId="{03009E7F-10AE-B440-A3CC-29895F850046}">
      <dgm:prSet/>
      <dgm:spPr/>
      <dgm:t>
        <a:bodyPr/>
        <a:lstStyle/>
        <a:p>
          <a:endParaRPr lang="en-US"/>
        </a:p>
      </dgm:t>
    </dgm:pt>
    <dgm:pt modelId="{0E5C210C-9523-5940-AA16-8D47EB7FC2C6}" type="sibTrans" cxnId="{03009E7F-10AE-B440-A3CC-29895F850046}">
      <dgm:prSet/>
      <dgm:spPr/>
      <dgm:t>
        <a:bodyPr/>
        <a:lstStyle/>
        <a:p>
          <a:endParaRPr lang="en-US"/>
        </a:p>
      </dgm:t>
    </dgm:pt>
    <dgm:pt modelId="{321B3F82-7C36-B44F-BBBD-E24FDC2F7532}">
      <dgm:prSet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susan</a:t>
          </a:r>
          <a:endParaRPr lang="en-US" dirty="0"/>
        </a:p>
      </dgm:t>
    </dgm:pt>
    <dgm:pt modelId="{E37B0138-6AF3-0A47-AD29-5D1AB5FEA739}" type="parTrans" cxnId="{16A6D086-2D88-D947-89A5-E36B288E81AC}">
      <dgm:prSet/>
      <dgm:spPr/>
      <dgm:t>
        <a:bodyPr/>
        <a:lstStyle/>
        <a:p>
          <a:endParaRPr lang="en-US"/>
        </a:p>
      </dgm:t>
    </dgm:pt>
    <dgm:pt modelId="{F14F7457-9506-4343-AF2F-DF7328DEE565}" type="sibTrans" cxnId="{16A6D086-2D88-D947-89A5-E36B288E81AC}">
      <dgm:prSet/>
      <dgm:spPr/>
      <dgm:t>
        <a:bodyPr/>
        <a:lstStyle/>
        <a:p>
          <a:endParaRPr lang="en-US"/>
        </a:p>
      </dgm:t>
    </dgm:pt>
    <dgm:pt modelId="{09436980-886A-A144-B28F-4F95DE6D053F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</a:t>
          </a:r>
          <a:endParaRPr lang="en-US" dirty="0"/>
        </a:p>
      </dgm:t>
    </dgm:pt>
    <dgm:pt modelId="{44CBA9EA-E09E-694E-8325-0E5B9A3A127E}" type="parTrans" cxnId="{150A6F99-4689-B14E-B30A-D00A4C706567}">
      <dgm:prSet/>
      <dgm:spPr/>
      <dgm:t>
        <a:bodyPr/>
        <a:lstStyle/>
        <a:p>
          <a:endParaRPr lang="en-US"/>
        </a:p>
      </dgm:t>
    </dgm:pt>
    <dgm:pt modelId="{BE2A1CD2-A600-2245-B91D-7798EE65F9C5}" type="sibTrans" cxnId="{150A6F99-4689-B14E-B30A-D00A4C706567}">
      <dgm:prSet/>
      <dgm:spPr/>
      <dgm:t>
        <a:bodyPr/>
        <a:lstStyle/>
        <a:p>
          <a:endParaRPr lang="en-US"/>
        </a:p>
      </dgm:t>
    </dgm:pt>
    <dgm:pt modelId="{416BC2AF-E413-8F42-97B0-99AEE685CEE3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E4DA86CD-61E9-0F42-9AAD-DE68BB514C65}" type="parTrans" cxnId="{F55C5B36-B80F-C943-B98C-AD8625A9FC40}">
      <dgm:prSet/>
      <dgm:spPr/>
      <dgm:t>
        <a:bodyPr/>
        <a:lstStyle/>
        <a:p>
          <a:endParaRPr lang="en-US"/>
        </a:p>
      </dgm:t>
    </dgm:pt>
    <dgm:pt modelId="{3463F376-935D-C041-AF30-849A99D918DB}" type="sibTrans" cxnId="{F55C5B36-B80F-C943-B98C-AD8625A9FC40}">
      <dgm:prSet/>
      <dgm:spPr/>
      <dgm:t>
        <a:bodyPr/>
        <a:lstStyle/>
        <a:p>
          <a:endParaRPr lang="en-US"/>
        </a:p>
      </dgm:t>
    </dgm:pt>
    <dgm:pt modelId="{22AF1D18-4985-D64D-AE8A-D4046B8CC83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hello2</a:t>
          </a:r>
          <a:endParaRPr lang="en-US" dirty="0"/>
        </a:p>
      </dgm:t>
    </dgm:pt>
    <dgm:pt modelId="{0C71533C-D855-8641-8AF2-2EEDC09AFC8B}" type="parTrans" cxnId="{DA5DA1AF-FF70-0C4A-8160-811518726368}">
      <dgm:prSet/>
      <dgm:spPr/>
      <dgm:t>
        <a:bodyPr/>
        <a:lstStyle/>
        <a:p>
          <a:endParaRPr lang="en-US"/>
        </a:p>
      </dgm:t>
    </dgm:pt>
    <dgm:pt modelId="{2A51E3DD-FCE1-CA42-B346-055BDD11C2D5}" type="sibTrans" cxnId="{DA5DA1AF-FF70-0C4A-8160-811518726368}">
      <dgm:prSet/>
      <dgm:spPr/>
      <dgm:t>
        <a:bodyPr/>
        <a:lstStyle/>
        <a:p>
          <a:endParaRPr lang="en-US"/>
        </a:p>
      </dgm:t>
    </dgm:pt>
    <dgm:pt modelId="{371319CD-2491-A948-8A8E-0DD1626AA89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fearless</a:t>
          </a:r>
          <a:endParaRPr lang="en-US" dirty="0"/>
        </a:p>
      </dgm:t>
    </dgm:pt>
    <dgm:pt modelId="{C71BF077-42C0-4948-9588-890114675F02}" type="parTrans" cxnId="{3D95DD73-1705-9E44-A53D-E5A17A90AAC7}">
      <dgm:prSet/>
      <dgm:spPr/>
      <dgm:t>
        <a:bodyPr/>
        <a:lstStyle/>
        <a:p>
          <a:endParaRPr lang="en-US"/>
        </a:p>
      </dgm:t>
    </dgm:pt>
    <dgm:pt modelId="{72454DB4-4FC9-044B-BB1E-E65C501F67D2}" type="sibTrans" cxnId="{3D95DD73-1705-9E44-A53D-E5A17A90AAC7}">
      <dgm:prSet/>
      <dgm:spPr/>
      <dgm:t>
        <a:bodyPr/>
        <a:lstStyle/>
        <a:p>
          <a:endParaRPr lang="en-US"/>
        </a:p>
      </dgm:t>
    </dgm:pt>
    <dgm:pt modelId="{4D9B0028-A5CB-1545-B6C2-0DF8FBB42331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75F21126-477E-EE4A-AF97-EAA8161FE5B7}" type="parTrans" cxnId="{216BB9DB-28FB-9940-A3D0-D7C66910B77A}">
      <dgm:prSet/>
      <dgm:spPr/>
      <dgm:t>
        <a:bodyPr/>
        <a:lstStyle/>
        <a:p>
          <a:endParaRPr lang="en-US"/>
        </a:p>
      </dgm:t>
    </dgm:pt>
    <dgm:pt modelId="{F99BF771-07CD-C344-A10B-DCCAFD0C156D}" type="sibTrans" cxnId="{216BB9DB-28FB-9940-A3D0-D7C66910B77A}">
      <dgm:prSet/>
      <dgm:spPr/>
      <dgm:t>
        <a:bodyPr/>
        <a:lstStyle/>
        <a:p>
          <a:endParaRPr lang="en-US"/>
        </a:p>
      </dgm:t>
    </dgm:pt>
    <dgm:pt modelId="{DA391511-9624-5A45-A81D-52416D1366DE}" type="pres">
      <dgm:prSet presAssocID="{205327B6-FC01-EC49-854D-EA8671E264F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677861-2891-E74C-B5FE-6B1255E725F3}" type="pres">
      <dgm:prSet presAssocID="{205327B6-FC01-EC49-854D-EA8671E264FA}" presName="hierFlow" presStyleCnt="0"/>
      <dgm:spPr/>
    </dgm:pt>
    <dgm:pt modelId="{B5FBE3A3-819A-CD42-B738-AD60C8CCC6C7}" type="pres">
      <dgm:prSet presAssocID="{205327B6-FC01-EC49-854D-EA8671E264FA}" presName="firstBuf" presStyleCnt="0"/>
      <dgm:spPr/>
    </dgm:pt>
    <dgm:pt modelId="{20B0F519-0D86-6A43-91E3-3E9BA54557BE}" type="pres">
      <dgm:prSet presAssocID="{205327B6-FC01-EC49-854D-EA8671E264F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F33D473-EF47-594D-9BF6-F2EF0C7E8511}" type="pres">
      <dgm:prSet presAssocID="{1EA921DD-DC96-F44A-A3C3-6C3141F4CAAE}" presName="Name14" presStyleCnt="0"/>
      <dgm:spPr/>
    </dgm:pt>
    <dgm:pt modelId="{15AAE996-BA35-9A4C-9D56-942BDC8325C5}" type="pres">
      <dgm:prSet presAssocID="{1EA921DD-DC96-F44A-A3C3-6C3141F4CAAE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660845-AD0A-7C46-825C-9F3F17E1F1FE}" type="pres">
      <dgm:prSet presAssocID="{1EA921DD-DC96-F44A-A3C3-6C3141F4CAAE}" presName="hierChild2" presStyleCnt="0"/>
      <dgm:spPr/>
    </dgm:pt>
    <dgm:pt modelId="{B0C68508-B541-974F-A809-2BAE5EB45307}" type="pres">
      <dgm:prSet presAssocID="{F47DF6A6-531D-EC48-9DE7-05637534813C}" presName="Name19" presStyleLbl="parChTrans1D2" presStyleIdx="0" presStyleCnt="3"/>
      <dgm:spPr/>
      <dgm:t>
        <a:bodyPr/>
        <a:lstStyle/>
        <a:p>
          <a:endParaRPr lang="en-US"/>
        </a:p>
      </dgm:t>
    </dgm:pt>
    <dgm:pt modelId="{CD82DE1A-7C81-674D-B47D-AFBC59BAA3FF}" type="pres">
      <dgm:prSet presAssocID="{608E358A-379B-1946-AE72-CC239B5EF8F3}" presName="Name21" presStyleCnt="0"/>
      <dgm:spPr/>
    </dgm:pt>
    <dgm:pt modelId="{E740D58E-D5D4-8245-B250-FA07771DA4E7}" type="pres">
      <dgm:prSet presAssocID="{608E358A-379B-1946-AE72-CC239B5EF8F3}" presName="level2Shape" presStyleLbl="node2" presStyleIdx="0" presStyleCnt="3"/>
      <dgm:spPr/>
      <dgm:t>
        <a:bodyPr/>
        <a:lstStyle/>
        <a:p>
          <a:endParaRPr lang="en-US"/>
        </a:p>
      </dgm:t>
    </dgm:pt>
    <dgm:pt modelId="{FCC4DDE1-11D1-2140-94B4-2ED457277447}" type="pres">
      <dgm:prSet presAssocID="{608E358A-379B-1946-AE72-CC239B5EF8F3}" presName="hierChild3" presStyleCnt="0"/>
      <dgm:spPr/>
    </dgm:pt>
    <dgm:pt modelId="{166884DE-BE24-4743-9A1F-F0EAF6E40032}" type="pres">
      <dgm:prSet presAssocID="{7095DB50-6F7B-224E-A0CF-6B8680E8D571}" presName="Name19" presStyleLbl="parChTrans1D3" presStyleIdx="0" presStyleCnt="2"/>
      <dgm:spPr/>
      <dgm:t>
        <a:bodyPr/>
        <a:lstStyle/>
        <a:p>
          <a:endParaRPr lang="en-US"/>
        </a:p>
      </dgm:t>
    </dgm:pt>
    <dgm:pt modelId="{E89AFFBD-1278-0A49-9C34-ACB587432119}" type="pres">
      <dgm:prSet presAssocID="{325CD322-470C-7A48-9D4E-7ACA2469EBB4}" presName="Name21" presStyleCnt="0"/>
      <dgm:spPr/>
    </dgm:pt>
    <dgm:pt modelId="{E63A20C7-A4FA-6C40-80EA-8703ADA953B8}" type="pres">
      <dgm:prSet presAssocID="{325CD322-470C-7A48-9D4E-7ACA2469EBB4}" presName="level2Shape" presStyleLbl="node3" presStyleIdx="0" presStyleCnt="2"/>
      <dgm:spPr/>
      <dgm:t>
        <a:bodyPr/>
        <a:lstStyle/>
        <a:p>
          <a:endParaRPr lang="en-US"/>
        </a:p>
      </dgm:t>
    </dgm:pt>
    <dgm:pt modelId="{690DDCD1-ED00-274F-A94E-A8697EB3B455}" type="pres">
      <dgm:prSet presAssocID="{325CD322-470C-7A48-9D4E-7ACA2469EBB4}" presName="hierChild3" presStyleCnt="0"/>
      <dgm:spPr/>
    </dgm:pt>
    <dgm:pt modelId="{50C4A1F8-96EC-1F43-BA6F-F2259104C41F}" type="pres">
      <dgm:prSet presAssocID="{46E8F01F-92FD-7047-906D-780679CDAB39}" presName="Name19" presStyleLbl="parChTrans1D4" presStyleIdx="0" presStyleCnt="8"/>
      <dgm:spPr/>
      <dgm:t>
        <a:bodyPr/>
        <a:lstStyle/>
        <a:p>
          <a:endParaRPr lang="en-US"/>
        </a:p>
      </dgm:t>
    </dgm:pt>
    <dgm:pt modelId="{0FA76D3E-F17F-0D4C-B9C8-B55294933231}" type="pres">
      <dgm:prSet presAssocID="{962458F7-A819-BC42-9C5E-BE9345296B67}" presName="Name21" presStyleCnt="0"/>
      <dgm:spPr/>
    </dgm:pt>
    <dgm:pt modelId="{8C1076F1-A4A0-C440-B77C-88828444754A}" type="pres">
      <dgm:prSet presAssocID="{962458F7-A819-BC42-9C5E-BE9345296B67}" presName="level2Shape" presStyleLbl="node4" presStyleIdx="0" presStyleCnt="8"/>
      <dgm:spPr/>
      <dgm:t>
        <a:bodyPr/>
        <a:lstStyle/>
        <a:p>
          <a:endParaRPr lang="en-US"/>
        </a:p>
      </dgm:t>
    </dgm:pt>
    <dgm:pt modelId="{CE702387-2340-904B-B266-2ECBC6B57C6C}" type="pres">
      <dgm:prSet presAssocID="{962458F7-A819-BC42-9C5E-BE9345296B67}" presName="hierChild3" presStyleCnt="0"/>
      <dgm:spPr/>
    </dgm:pt>
    <dgm:pt modelId="{19487793-57C2-374A-879F-E696F530DB02}" type="pres">
      <dgm:prSet presAssocID="{44CBA9EA-E09E-694E-8325-0E5B9A3A127E}" presName="Name19" presStyleLbl="parChTrans1D4" presStyleIdx="1" presStyleCnt="8"/>
      <dgm:spPr/>
      <dgm:t>
        <a:bodyPr/>
        <a:lstStyle/>
        <a:p>
          <a:endParaRPr lang="en-US"/>
        </a:p>
      </dgm:t>
    </dgm:pt>
    <dgm:pt modelId="{47D91629-D395-D64C-AEE3-62B982282215}" type="pres">
      <dgm:prSet presAssocID="{09436980-886A-A144-B28F-4F95DE6D053F}" presName="Name21" presStyleCnt="0"/>
      <dgm:spPr/>
    </dgm:pt>
    <dgm:pt modelId="{0D717EC6-9AD9-0948-B717-20BE169DA0D9}" type="pres">
      <dgm:prSet presAssocID="{09436980-886A-A144-B28F-4F95DE6D053F}" presName="level2Shape" presStyleLbl="node4" presStyleIdx="1" presStyleCnt="8"/>
      <dgm:spPr/>
      <dgm:t>
        <a:bodyPr/>
        <a:lstStyle/>
        <a:p>
          <a:endParaRPr lang="en-US"/>
        </a:p>
      </dgm:t>
    </dgm:pt>
    <dgm:pt modelId="{FB52FDE9-15E0-3449-A37B-20C0EAEB333C}" type="pres">
      <dgm:prSet presAssocID="{09436980-886A-A144-B28F-4F95DE6D053F}" presName="hierChild3" presStyleCnt="0"/>
      <dgm:spPr/>
    </dgm:pt>
    <dgm:pt modelId="{0749EE12-1614-D34F-95BC-9FD994DB0A6B}" type="pres">
      <dgm:prSet presAssocID="{E4DA86CD-61E9-0F42-9AAD-DE68BB514C65}" presName="Name19" presStyleLbl="parChTrans1D4" presStyleIdx="2" presStyleCnt="8"/>
      <dgm:spPr/>
      <dgm:t>
        <a:bodyPr/>
        <a:lstStyle/>
        <a:p>
          <a:endParaRPr lang="en-US"/>
        </a:p>
      </dgm:t>
    </dgm:pt>
    <dgm:pt modelId="{2057933A-190E-C842-B545-C7A6A005EA7B}" type="pres">
      <dgm:prSet presAssocID="{416BC2AF-E413-8F42-97B0-99AEE685CEE3}" presName="Name21" presStyleCnt="0"/>
      <dgm:spPr/>
    </dgm:pt>
    <dgm:pt modelId="{15EBBD5F-A8EA-504A-B556-AB2C7ED5C09F}" type="pres">
      <dgm:prSet presAssocID="{416BC2AF-E413-8F42-97B0-99AEE685CEE3}" presName="level2Shape" presStyleLbl="node4" presStyleIdx="2" presStyleCnt="8"/>
      <dgm:spPr/>
      <dgm:t>
        <a:bodyPr/>
        <a:lstStyle/>
        <a:p>
          <a:endParaRPr lang="en-US"/>
        </a:p>
      </dgm:t>
    </dgm:pt>
    <dgm:pt modelId="{975AD44A-744A-3042-BCA2-1D99BF4D9888}" type="pres">
      <dgm:prSet presAssocID="{416BC2AF-E413-8F42-97B0-99AEE685CEE3}" presName="hierChild3" presStyleCnt="0"/>
      <dgm:spPr/>
    </dgm:pt>
    <dgm:pt modelId="{B51CD7DC-1830-E34E-BABF-5600D92A8EC9}" type="pres">
      <dgm:prSet presAssocID="{996D3EC6-39C6-6B45-A4A9-1998BF7844CD}" presName="Name19" presStyleLbl="parChTrans1D4" presStyleIdx="3" presStyleCnt="8"/>
      <dgm:spPr/>
      <dgm:t>
        <a:bodyPr/>
        <a:lstStyle/>
        <a:p>
          <a:endParaRPr lang="en-US"/>
        </a:p>
      </dgm:t>
    </dgm:pt>
    <dgm:pt modelId="{4F88E219-ADC3-F54E-9CB0-257C7F1FA9A6}" type="pres">
      <dgm:prSet presAssocID="{C22EDB81-4EE8-AE4C-AB1C-049A8DA3E918}" presName="Name21" presStyleCnt="0"/>
      <dgm:spPr/>
    </dgm:pt>
    <dgm:pt modelId="{2671C305-D735-514A-B0AC-C5A355B8EFBE}" type="pres">
      <dgm:prSet presAssocID="{C22EDB81-4EE8-AE4C-AB1C-049A8DA3E918}" presName="level2Shape" presStyleLbl="node4" presStyleIdx="3" presStyleCnt="8"/>
      <dgm:spPr/>
      <dgm:t>
        <a:bodyPr/>
        <a:lstStyle/>
        <a:p>
          <a:endParaRPr lang="en-US"/>
        </a:p>
      </dgm:t>
    </dgm:pt>
    <dgm:pt modelId="{70586FAD-3CEC-3D4D-95F1-DDB2B1281C04}" type="pres">
      <dgm:prSet presAssocID="{C22EDB81-4EE8-AE4C-AB1C-049A8DA3E918}" presName="hierChild3" presStyleCnt="0"/>
      <dgm:spPr/>
    </dgm:pt>
    <dgm:pt modelId="{D3F96F7F-FB1D-0946-8900-D7DA7DA026C7}" type="pres">
      <dgm:prSet presAssocID="{82D3ED4D-5C25-7544-B22F-B85C8F1A2810}" presName="Name19" presStyleLbl="parChTrans1D3" presStyleIdx="1" presStyleCnt="2"/>
      <dgm:spPr/>
      <dgm:t>
        <a:bodyPr/>
        <a:lstStyle/>
        <a:p>
          <a:endParaRPr lang="en-US"/>
        </a:p>
      </dgm:t>
    </dgm:pt>
    <dgm:pt modelId="{82290B23-9A85-AB47-8B88-54EB0DD1727C}" type="pres">
      <dgm:prSet presAssocID="{91760BCA-8824-054A-8255-CF295C0007C7}" presName="Name21" presStyleCnt="0"/>
      <dgm:spPr/>
    </dgm:pt>
    <dgm:pt modelId="{D0E04C35-AADA-C041-A3A4-8351AC97C02E}" type="pres">
      <dgm:prSet presAssocID="{91760BCA-8824-054A-8255-CF295C0007C7}" presName="level2Shape" presStyleLbl="node3" presStyleIdx="1" presStyleCnt="2"/>
      <dgm:spPr/>
      <dgm:t>
        <a:bodyPr/>
        <a:lstStyle/>
        <a:p>
          <a:endParaRPr lang="en-US"/>
        </a:p>
      </dgm:t>
    </dgm:pt>
    <dgm:pt modelId="{8497E8FD-7D73-7444-ABE8-0A8E84710C72}" type="pres">
      <dgm:prSet presAssocID="{91760BCA-8824-054A-8255-CF295C0007C7}" presName="hierChild3" presStyleCnt="0"/>
      <dgm:spPr/>
    </dgm:pt>
    <dgm:pt modelId="{7E354305-1666-DE40-85C2-BA948E95C27F}" type="pres">
      <dgm:prSet presAssocID="{E37B0138-6AF3-0A47-AD29-5D1AB5FEA739}" presName="Name19" presStyleLbl="parChTrans1D4" presStyleIdx="4" presStyleCnt="8"/>
      <dgm:spPr/>
      <dgm:t>
        <a:bodyPr/>
        <a:lstStyle/>
        <a:p>
          <a:endParaRPr lang="en-US"/>
        </a:p>
      </dgm:t>
    </dgm:pt>
    <dgm:pt modelId="{A155A67F-625D-F746-8F9B-9027C6E0AA34}" type="pres">
      <dgm:prSet presAssocID="{321B3F82-7C36-B44F-BBBD-E24FDC2F7532}" presName="Name21" presStyleCnt="0"/>
      <dgm:spPr/>
    </dgm:pt>
    <dgm:pt modelId="{6A98BC62-A41F-8A40-B0F1-EC33255241DD}" type="pres">
      <dgm:prSet presAssocID="{321B3F82-7C36-B44F-BBBD-E24FDC2F7532}" presName="level2Shape" presStyleLbl="node4" presStyleIdx="4" presStyleCnt="8"/>
      <dgm:spPr/>
      <dgm:t>
        <a:bodyPr/>
        <a:lstStyle/>
        <a:p>
          <a:endParaRPr lang="en-US"/>
        </a:p>
      </dgm:t>
    </dgm:pt>
    <dgm:pt modelId="{A3B9AD64-BEF0-B14D-BD3B-9F421F5FE355}" type="pres">
      <dgm:prSet presAssocID="{321B3F82-7C36-B44F-BBBD-E24FDC2F7532}" presName="hierChild3" presStyleCnt="0"/>
      <dgm:spPr/>
    </dgm:pt>
    <dgm:pt modelId="{24785C53-E048-2F49-95E5-50BA01B35473}" type="pres">
      <dgm:prSet presAssocID="{0C71533C-D855-8641-8AF2-2EEDC09AFC8B}" presName="Name19" presStyleLbl="parChTrans1D4" presStyleIdx="5" presStyleCnt="8"/>
      <dgm:spPr/>
      <dgm:t>
        <a:bodyPr/>
        <a:lstStyle/>
        <a:p>
          <a:endParaRPr lang="en-US"/>
        </a:p>
      </dgm:t>
    </dgm:pt>
    <dgm:pt modelId="{EB4684CF-C789-FA4A-9ACD-07ED21ECD299}" type="pres">
      <dgm:prSet presAssocID="{22AF1D18-4985-D64D-AE8A-D4046B8CC830}" presName="Name21" presStyleCnt="0"/>
      <dgm:spPr/>
    </dgm:pt>
    <dgm:pt modelId="{2CF1804C-9E04-F94F-B6E6-880F8361F194}" type="pres">
      <dgm:prSet presAssocID="{22AF1D18-4985-D64D-AE8A-D4046B8CC830}" presName="level2Shape" presStyleLbl="node4" presStyleIdx="5" presStyleCnt="8"/>
      <dgm:spPr/>
      <dgm:t>
        <a:bodyPr/>
        <a:lstStyle/>
        <a:p>
          <a:endParaRPr lang="en-US"/>
        </a:p>
      </dgm:t>
    </dgm:pt>
    <dgm:pt modelId="{450C81FC-FDB8-CF40-A4A4-5FD50D91E8A1}" type="pres">
      <dgm:prSet presAssocID="{22AF1D18-4985-D64D-AE8A-D4046B8CC830}" presName="hierChild3" presStyleCnt="0"/>
      <dgm:spPr/>
    </dgm:pt>
    <dgm:pt modelId="{521E9FC3-0242-3B42-9B09-24880D5F4B25}" type="pres">
      <dgm:prSet presAssocID="{C71BF077-42C0-4948-9588-890114675F02}" presName="Name19" presStyleLbl="parChTrans1D4" presStyleIdx="6" presStyleCnt="8"/>
      <dgm:spPr/>
      <dgm:t>
        <a:bodyPr/>
        <a:lstStyle/>
        <a:p>
          <a:endParaRPr lang="en-US"/>
        </a:p>
      </dgm:t>
    </dgm:pt>
    <dgm:pt modelId="{00931678-D324-A548-8A98-AF16AF7B58E5}" type="pres">
      <dgm:prSet presAssocID="{371319CD-2491-A948-8A8E-0DD1626AA890}" presName="Name21" presStyleCnt="0"/>
      <dgm:spPr/>
    </dgm:pt>
    <dgm:pt modelId="{970F0445-4704-EB41-949A-1F39708DBEA0}" type="pres">
      <dgm:prSet presAssocID="{371319CD-2491-A948-8A8E-0DD1626AA890}" presName="level2Shape" presStyleLbl="node4" presStyleIdx="6" presStyleCnt="8"/>
      <dgm:spPr/>
      <dgm:t>
        <a:bodyPr/>
        <a:lstStyle/>
        <a:p>
          <a:endParaRPr lang="en-US"/>
        </a:p>
      </dgm:t>
    </dgm:pt>
    <dgm:pt modelId="{99358E01-DD30-554B-8131-AEA43E2A2921}" type="pres">
      <dgm:prSet presAssocID="{371319CD-2491-A948-8A8E-0DD1626AA890}" presName="hierChild3" presStyleCnt="0"/>
      <dgm:spPr/>
    </dgm:pt>
    <dgm:pt modelId="{F2AC8BF6-11F8-C04E-BAE1-EB5935D23DFA}" type="pres">
      <dgm:prSet presAssocID="{75F21126-477E-EE4A-AF97-EAA8161FE5B7}" presName="Name19" presStyleLbl="parChTrans1D4" presStyleIdx="7" presStyleCnt="8"/>
      <dgm:spPr/>
      <dgm:t>
        <a:bodyPr/>
        <a:lstStyle/>
        <a:p>
          <a:endParaRPr lang="en-US"/>
        </a:p>
      </dgm:t>
    </dgm:pt>
    <dgm:pt modelId="{B67E852C-BBF4-7A43-8F9D-24040387742C}" type="pres">
      <dgm:prSet presAssocID="{4D9B0028-A5CB-1545-B6C2-0DF8FBB42331}" presName="Name21" presStyleCnt="0"/>
      <dgm:spPr/>
    </dgm:pt>
    <dgm:pt modelId="{E410761C-5C0C-4147-AB4B-90C082F25114}" type="pres">
      <dgm:prSet presAssocID="{4D9B0028-A5CB-1545-B6C2-0DF8FBB42331}" presName="level2Shape" presStyleLbl="node4" presStyleIdx="7" presStyleCnt="8"/>
      <dgm:spPr/>
      <dgm:t>
        <a:bodyPr/>
        <a:lstStyle/>
        <a:p>
          <a:endParaRPr lang="en-US"/>
        </a:p>
      </dgm:t>
    </dgm:pt>
    <dgm:pt modelId="{F1DEAEC1-096F-7C43-9281-1093C9E697E5}" type="pres">
      <dgm:prSet presAssocID="{4D9B0028-A5CB-1545-B6C2-0DF8FBB42331}" presName="hierChild3" presStyleCnt="0"/>
      <dgm:spPr/>
    </dgm:pt>
    <dgm:pt modelId="{B62AA9A1-5F54-6045-8971-275A9DD1F0C1}" type="pres">
      <dgm:prSet presAssocID="{50CBA1FC-6347-2846-AF79-1424A3512445}" presName="Name19" presStyleLbl="parChTrans1D2" presStyleIdx="1" presStyleCnt="3"/>
      <dgm:spPr/>
      <dgm:t>
        <a:bodyPr/>
        <a:lstStyle/>
        <a:p>
          <a:endParaRPr lang="en-US"/>
        </a:p>
      </dgm:t>
    </dgm:pt>
    <dgm:pt modelId="{3E7CFC5F-4637-4B42-8418-30544DE10AE5}" type="pres">
      <dgm:prSet presAssocID="{0EE8A2AC-D7AB-F147-9871-FFA55601AB0B}" presName="Name21" presStyleCnt="0"/>
      <dgm:spPr/>
    </dgm:pt>
    <dgm:pt modelId="{005E0CBE-FFBC-D141-A7F3-59239AA6108B}" type="pres">
      <dgm:prSet presAssocID="{0EE8A2AC-D7AB-F147-9871-FFA55601AB0B}" presName="level2Shape" presStyleLbl="node2" presStyleIdx="1" presStyleCnt="3"/>
      <dgm:spPr/>
      <dgm:t>
        <a:bodyPr/>
        <a:lstStyle/>
        <a:p>
          <a:endParaRPr lang="en-US"/>
        </a:p>
      </dgm:t>
    </dgm:pt>
    <dgm:pt modelId="{86C0F848-F4B8-1644-BCFD-2FEE98E2D271}" type="pres">
      <dgm:prSet presAssocID="{0EE8A2AC-D7AB-F147-9871-FFA55601AB0B}" presName="hierChild3" presStyleCnt="0"/>
      <dgm:spPr/>
    </dgm:pt>
    <dgm:pt modelId="{F14A70CF-49E7-814A-8E8C-5DD5E1313154}" type="pres">
      <dgm:prSet presAssocID="{E2865FB9-7F1F-D643-AC0C-44EDE2FF6B97}" presName="Name19" presStyleLbl="parChTrans1D2" presStyleIdx="2" presStyleCnt="3"/>
      <dgm:spPr/>
      <dgm:t>
        <a:bodyPr/>
        <a:lstStyle/>
        <a:p>
          <a:endParaRPr lang="en-US"/>
        </a:p>
      </dgm:t>
    </dgm:pt>
    <dgm:pt modelId="{15A89E4C-ED73-4545-8EEF-0600C1D26113}" type="pres">
      <dgm:prSet presAssocID="{703FD60E-A437-1447-A0F1-6BD0FA73D199}" presName="Name21" presStyleCnt="0"/>
      <dgm:spPr/>
    </dgm:pt>
    <dgm:pt modelId="{5E488235-E94B-F641-966B-B66ED4EF89F2}" type="pres">
      <dgm:prSet presAssocID="{703FD60E-A437-1447-A0F1-6BD0FA73D199}" presName="level2Shape" presStyleLbl="node2" presStyleIdx="2" presStyleCnt="3"/>
      <dgm:spPr/>
      <dgm:t>
        <a:bodyPr/>
        <a:lstStyle/>
        <a:p>
          <a:endParaRPr lang="en-US"/>
        </a:p>
      </dgm:t>
    </dgm:pt>
    <dgm:pt modelId="{13D4F62A-34A2-8742-9AF4-DE31C0320CD4}" type="pres">
      <dgm:prSet presAssocID="{703FD60E-A437-1447-A0F1-6BD0FA73D199}" presName="hierChild3" presStyleCnt="0"/>
      <dgm:spPr/>
    </dgm:pt>
    <dgm:pt modelId="{057662F5-E52B-424E-A44D-5714EFCD3848}" type="pres">
      <dgm:prSet presAssocID="{205327B6-FC01-EC49-854D-EA8671E264FA}" presName="bgShapesFlow" presStyleCnt="0"/>
      <dgm:spPr/>
    </dgm:pt>
    <dgm:pt modelId="{E9CB967B-3F3D-544A-B399-6DEC6D9A8A2E}" type="pres">
      <dgm:prSet presAssocID="{4C2B2C50-ABE4-B84D-A688-481FD0ABEC5B}" presName="rectComp" presStyleCnt="0"/>
      <dgm:spPr/>
    </dgm:pt>
    <dgm:pt modelId="{44846745-2ECE-2F43-9165-960C73D62215}" type="pres">
      <dgm:prSet presAssocID="{4C2B2C50-ABE4-B84D-A688-481FD0ABEC5B}" presName="bgRect" presStyleLbl="bgShp" presStyleIdx="0" presStyleCnt="2"/>
      <dgm:spPr/>
      <dgm:t>
        <a:bodyPr/>
        <a:lstStyle/>
        <a:p>
          <a:endParaRPr lang="en-US"/>
        </a:p>
      </dgm:t>
    </dgm:pt>
    <dgm:pt modelId="{B77C5288-8CCD-3647-9480-02142858B552}" type="pres">
      <dgm:prSet presAssocID="{4C2B2C50-ABE4-B84D-A688-481FD0ABEC5B}" presName="bgRectTx" presStyleLbl="bgShp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A89293-B5DC-574A-A306-5467BB1E0913}" type="pres">
      <dgm:prSet presAssocID="{4C2B2C50-ABE4-B84D-A688-481FD0ABEC5B}" presName="spComp" presStyleCnt="0"/>
      <dgm:spPr/>
    </dgm:pt>
    <dgm:pt modelId="{A8934428-3E54-5140-8DB8-24152A43FE53}" type="pres">
      <dgm:prSet presAssocID="{4C2B2C50-ABE4-B84D-A688-481FD0ABEC5B}" presName="vSp" presStyleCnt="0"/>
      <dgm:spPr/>
    </dgm:pt>
    <dgm:pt modelId="{665637B9-448A-7E49-A77A-64AE56951068}" type="pres">
      <dgm:prSet presAssocID="{AED0620F-3A1C-C44A-B861-8182440FCFF3}" presName="rectComp" presStyleCnt="0"/>
      <dgm:spPr/>
    </dgm:pt>
    <dgm:pt modelId="{1E8AC9CA-1248-094A-B424-0E211BA3AB79}" type="pres">
      <dgm:prSet presAssocID="{AED0620F-3A1C-C44A-B861-8182440FCFF3}" presName="bgRect" presStyleLbl="bgShp" presStyleIdx="1" presStyleCnt="2"/>
      <dgm:spPr/>
      <dgm:t>
        <a:bodyPr/>
        <a:lstStyle/>
        <a:p>
          <a:endParaRPr lang="en-US"/>
        </a:p>
      </dgm:t>
    </dgm:pt>
    <dgm:pt modelId="{E7EC85A1-E3F8-BF45-9DCF-9A8BCADD8BEE}" type="pres">
      <dgm:prSet presAssocID="{AED0620F-3A1C-C44A-B861-8182440FCFF3}" presName="bgRectTx" presStyleLbl="bgShp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0F5E9E-DE33-B24B-8B04-5F1B1A0B87CF}" type="presOf" srcId="{C22EDB81-4EE8-AE4C-AB1C-049A8DA3E918}" destId="{2671C305-D735-514A-B0AC-C5A355B8EFBE}" srcOrd="0" destOrd="0" presId="urn:microsoft.com/office/officeart/2005/8/layout/hierarchy6"/>
    <dgm:cxn modelId="{4F0B7C73-EB8A-6B4E-8A7D-88A5217292F2}" srcId="{205327B6-FC01-EC49-854D-EA8671E264FA}" destId="{1EA921DD-DC96-F44A-A3C3-6C3141F4CAAE}" srcOrd="0" destOrd="0" parTransId="{7C2B665A-4556-F54B-B197-F370F2A2588D}" sibTransId="{5D850010-8056-6247-BA9E-04EF4641646E}"/>
    <dgm:cxn modelId="{BE408839-3D8D-E947-8966-73199A892448}" type="presOf" srcId="{0C71533C-D855-8641-8AF2-2EEDC09AFC8B}" destId="{24785C53-E048-2F49-95E5-50BA01B35473}" srcOrd="0" destOrd="0" presId="urn:microsoft.com/office/officeart/2005/8/layout/hierarchy6"/>
    <dgm:cxn modelId="{4C3E4AA2-990E-E342-940B-B914BFE79772}" srcId="{205327B6-FC01-EC49-854D-EA8671E264FA}" destId="{AED0620F-3A1C-C44A-B861-8182440FCFF3}" srcOrd="2" destOrd="0" parTransId="{0162397C-D887-C340-A771-88F42DF37099}" sibTransId="{118A0B06-4084-264A-A620-F287F161B97C}"/>
    <dgm:cxn modelId="{FE8346D6-4652-7B45-821C-9900DC88586C}" type="presOf" srcId="{50CBA1FC-6347-2846-AF79-1424A3512445}" destId="{B62AA9A1-5F54-6045-8971-275A9DD1F0C1}" srcOrd="0" destOrd="0" presId="urn:microsoft.com/office/officeart/2005/8/layout/hierarchy6"/>
    <dgm:cxn modelId="{77AB5FBE-8ACE-E54D-A27F-1E75C811AC65}" type="presOf" srcId="{205327B6-FC01-EC49-854D-EA8671E264FA}" destId="{DA391511-9624-5A45-A81D-52416D1366DE}" srcOrd="0" destOrd="0" presId="urn:microsoft.com/office/officeart/2005/8/layout/hierarchy6"/>
    <dgm:cxn modelId="{7F108AC2-DEDA-354D-B096-E8E4814D8609}" type="presOf" srcId="{22AF1D18-4985-D64D-AE8A-D4046B8CC830}" destId="{2CF1804C-9E04-F94F-B6E6-880F8361F194}" srcOrd="0" destOrd="0" presId="urn:microsoft.com/office/officeart/2005/8/layout/hierarchy6"/>
    <dgm:cxn modelId="{2CEE57C0-62C6-0548-9E40-A18B7B66DC9C}" type="presOf" srcId="{962458F7-A819-BC42-9C5E-BE9345296B67}" destId="{8C1076F1-A4A0-C440-B77C-88828444754A}" srcOrd="0" destOrd="0" presId="urn:microsoft.com/office/officeart/2005/8/layout/hierarchy6"/>
    <dgm:cxn modelId="{1694570A-E265-A240-A84C-C49D339AC217}" srcId="{608E358A-379B-1946-AE72-CC239B5EF8F3}" destId="{325CD322-470C-7A48-9D4E-7ACA2469EBB4}" srcOrd="0" destOrd="0" parTransId="{7095DB50-6F7B-224E-A0CF-6B8680E8D571}" sibTransId="{D81A477B-F18B-8241-9980-93686D3ADE13}"/>
    <dgm:cxn modelId="{05198B2A-7770-454B-96C0-50A39DA69772}" type="presOf" srcId="{4C2B2C50-ABE4-B84D-A688-481FD0ABEC5B}" destId="{B77C5288-8CCD-3647-9480-02142858B552}" srcOrd="1" destOrd="0" presId="urn:microsoft.com/office/officeart/2005/8/layout/hierarchy6"/>
    <dgm:cxn modelId="{89175F31-B90A-A545-A876-9D492A091939}" type="presOf" srcId="{91760BCA-8824-054A-8255-CF295C0007C7}" destId="{D0E04C35-AADA-C041-A3A4-8351AC97C02E}" srcOrd="0" destOrd="0" presId="urn:microsoft.com/office/officeart/2005/8/layout/hierarchy6"/>
    <dgm:cxn modelId="{E13834D8-8809-AD44-8EFD-8C79C210D826}" type="presOf" srcId="{AED0620F-3A1C-C44A-B861-8182440FCFF3}" destId="{E7EC85A1-E3F8-BF45-9DCF-9A8BCADD8BEE}" srcOrd="1" destOrd="0" presId="urn:microsoft.com/office/officeart/2005/8/layout/hierarchy6"/>
    <dgm:cxn modelId="{53842E0C-4B3F-F141-9B00-01FD306E262A}" type="presOf" srcId="{E2865FB9-7F1F-D643-AC0C-44EDE2FF6B97}" destId="{F14A70CF-49E7-814A-8E8C-5DD5E1313154}" srcOrd="0" destOrd="0" presId="urn:microsoft.com/office/officeart/2005/8/layout/hierarchy6"/>
    <dgm:cxn modelId="{3D95DD73-1705-9E44-A53D-E5A17A90AAC7}" srcId="{321B3F82-7C36-B44F-BBBD-E24FDC2F7532}" destId="{371319CD-2491-A948-8A8E-0DD1626AA890}" srcOrd="1" destOrd="0" parTransId="{C71BF077-42C0-4948-9588-890114675F02}" sibTransId="{72454DB4-4FC9-044B-BB1E-E65C501F67D2}"/>
    <dgm:cxn modelId="{7E3BE6C7-9FCA-6A4E-B5E3-BCCCDFDC94C2}" type="presOf" srcId="{75F21126-477E-EE4A-AF97-EAA8161FE5B7}" destId="{F2AC8BF6-11F8-C04E-BAE1-EB5935D23DFA}" srcOrd="0" destOrd="0" presId="urn:microsoft.com/office/officeart/2005/8/layout/hierarchy6"/>
    <dgm:cxn modelId="{554F7ED4-E14E-AF44-9AD2-3F5E1C71C48E}" type="presOf" srcId="{4C2B2C50-ABE4-B84D-A688-481FD0ABEC5B}" destId="{44846745-2ECE-2F43-9165-960C73D62215}" srcOrd="0" destOrd="0" presId="urn:microsoft.com/office/officeart/2005/8/layout/hierarchy6"/>
    <dgm:cxn modelId="{573143A0-F45E-294B-B14F-49BEA441002B}" srcId="{1EA921DD-DC96-F44A-A3C3-6C3141F4CAAE}" destId="{0EE8A2AC-D7AB-F147-9871-FFA55601AB0B}" srcOrd="1" destOrd="0" parTransId="{50CBA1FC-6347-2846-AF79-1424A3512445}" sibTransId="{17385550-9596-8340-85A5-36B5F4BFC632}"/>
    <dgm:cxn modelId="{D44093D3-A295-374F-8128-6DC3E84CC77B}" type="presOf" srcId="{F47DF6A6-531D-EC48-9DE7-05637534813C}" destId="{B0C68508-B541-974F-A809-2BAE5EB45307}" srcOrd="0" destOrd="0" presId="urn:microsoft.com/office/officeart/2005/8/layout/hierarchy6"/>
    <dgm:cxn modelId="{16A6D086-2D88-D947-89A5-E36B288E81AC}" srcId="{91760BCA-8824-054A-8255-CF295C0007C7}" destId="{321B3F82-7C36-B44F-BBBD-E24FDC2F7532}" srcOrd="0" destOrd="0" parTransId="{E37B0138-6AF3-0A47-AD29-5D1AB5FEA739}" sibTransId="{F14F7457-9506-4343-AF2F-DF7328DEE565}"/>
    <dgm:cxn modelId="{2CD63128-68DB-5F4B-8AC8-1D75A7499ACF}" srcId="{325CD322-470C-7A48-9D4E-7ACA2469EBB4}" destId="{962458F7-A819-BC42-9C5E-BE9345296B67}" srcOrd="0" destOrd="0" parTransId="{46E8F01F-92FD-7047-906D-780679CDAB39}" sibTransId="{8C7C9916-A3AA-9041-B474-1CE6B704D6A7}"/>
    <dgm:cxn modelId="{C957E252-77FD-3B41-AE19-E1D33F023B4A}" type="presOf" srcId="{C71BF077-42C0-4948-9588-890114675F02}" destId="{521E9FC3-0242-3B42-9B09-24880D5F4B25}" srcOrd="0" destOrd="0" presId="urn:microsoft.com/office/officeart/2005/8/layout/hierarchy6"/>
    <dgm:cxn modelId="{216BB9DB-28FB-9940-A3D0-D7C66910B77A}" srcId="{91760BCA-8824-054A-8255-CF295C0007C7}" destId="{4D9B0028-A5CB-1545-B6C2-0DF8FBB42331}" srcOrd="1" destOrd="0" parTransId="{75F21126-477E-EE4A-AF97-EAA8161FE5B7}" sibTransId="{F99BF771-07CD-C344-A10B-DCCAFD0C156D}"/>
    <dgm:cxn modelId="{6CD45495-3579-AF45-B139-D8ABFDA070BD}" type="presOf" srcId="{44CBA9EA-E09E-694E-8325-0E5B9A3A127E}" destId="{19487793-57C2-374A-879F-E696F530DB02}" srcOrd="0" destOrd="0" presId="urn:microsoft.com/office/officeart/2005/8/layout/hierarchy6"/>
    <dgm:cxn modelId="{D34CBDEE-0384-C44E-96C4-93A5099F3EF7}" type="presOf" srcId="{996D3EC6-39C6-6B45-A4A9-1998BF7844CD}" destId="{B51CD7DC-1830-E34E-BABF-5600D92A8EC9}" srcOrd="0" destOrd="0" presId="urn:microsoft.com/office/officeart/2005/8/layout/hierarchy6"/>
    <dgm:cxn modelId="{41E4C59E-7CE2-6945-8986-8666792C8BAC}" srcId="{608E358A-379B-1946-AE72-CC239B5EF8F3}" destId="{91760BCA-8824-054A-8255-CF295C0007C7}" srcOrd="1" destOrd="0" parTransId="{82D3ED4D-5C25-7544-B22F-B85C8F1A2810}" sibTransId="{BF055081-B671-5848-908B-B8C1C6F90DCE}"/>
    <dgm:cxn modelId="{DA5DA1AF-FF70-0C4A-8160-811518726368}" srcId="{321B3F82-7C36-B44F-BBBD-E24FDC2F7532}" destId="{22AF1D18-4985-D64D-AE8A-D4046B8CC830}" srcOrd="0" destOrd="0" parTransId="{0C71533C-D855-8641-8AF2-2EEDC09AFC8B}" sibTransId="{2A51E3DD-FCE1-CA42-B346-055BDD11C2D5}"/>
    <dgm:cxn modelId="{150A6F99-4689-B14E-B30A-D00A4C706567}" srcId="{962458F7-A819-BC42-9C5E-BE9345296B67}" destId="{09436980-886A-A144-B28F-4F95DE6D053F}" srcOrd="0" destOrd="0" parTransId="{44CBA9EA-E09E-694E-8325-0E5B9A3A127E}" sibTransId="{BE2A1CD2-A600-2245-B91D-7798EE65F9C5}"/>
    <dgm:cxn modelId="{CEAAE008-3E01-D040-BF25-4893D423599D}" srcId="{205327B6-FC01-EC49-854D-EA8671E264FA}" destId="{4C2B2C50-ABE4-B84D-A688-481FD0ABEC5B}" srcOrd="1" destOrd="0" parTransId="{17001FBC-EF1E-D54E-8C2C-34BA5DB05CC9}" sibTransId="{DB91264E-98BE-CB45-BAEB-C0A88E996429}"/>
    <dgm:cxn modelId="{F55C5B36-B80F-C943-B98C-AD8625A9FC40}" srcId="{962458F7-A819-BC42-9C5E-BE9345296B67}" destId="{416BC2AF-E413-8F42-97B0-99AEE685CEE3}" srcOrd="1" destOrd="0" parTransId="{E4DA86CD-61E9-0F42-9AAD-DE68BB514C65}" sibTransId="{3463F376-935D-C041-AF30-849A99D918DB}"/>
    <dgm:cxn modelId="{FE9F589E-C420-AC4A-B8D7-84F597023233}" type="presOf" srcId="{0EE8A2AC-D7AB-F147-9871-FFA55601AB0B}" destId="{005E0CBE-FFBC-D141-A7F3-59239AA6108B}" srcOrd="0" destOrd="0" presId="urn:microsoft.com/office/officeart/2005/8/layout/hierarchy6"/>
    <dgm:cxn modelId="{543E4595-99C3-C442-A98A-15398699F9B6}" type="presOf" srcId="{371319CD-2491-A948-8A8E-0DD1626AA890}" destId="{970F0445-4704-EB41-949A-1F39708DBEA0}" srcOrd="0" destOrd="0" presId="urn:microsoft.com/office/officeart/2005/8/layout/hierarchy6"/>
    <dgm:cxn modelId="{73A531DA-6A4B-EF45-94E0-F64C342A33C0}" srcId="{1EA921DD-DC96-F44A-A3C3-6C3141F4CAAE}" destId="{703FD60E-A437-1447-A0F1-6BD0FA73D199}" srcOrd="2" destOrd="0" parTransId="{E2865FB9-7F1F-D643-AC0C-44EDE2FF6B97}" sibTransId="{84568787-1B35-C14A-A044-21579D082ABD}"/>
    <dgm:cxn modelId="{AA547994-D8A8-B747-A482-7FBAB3E0766B}" type="presOf" srcId="{321B3F82-7C36-B44F-BBBD-E24FDC2F7532}" destId="{6A98BC62-A41F-8A40-B0F1-EC33255241DD}" srcOrd="0" destOrd="0" presId="urn:microsoft.com/office/officeart/2005/8/layout/hierarchy6"/>
    <dgm:cxn modelId="{D5637E4D-7D48-C946-ACBD-1F1385487950}" type="presOf" srcId="{1EA921DD-DC96-F44A-A3C3-6C3141F4CAAE}" destId="{15AAE996-BA35-9A4C-9D56-942BDC8325C5}" srcOrd="0" destOrd="0" presId="urn:microsoft.com/office/officeart/2005/8/layout/hierarchy6"/>
    <dgm:cxn modelId="{4B26C03D-769F-4648-9772-AB1AA11E2A2E}" type="presOf" srcId="{416BC2AF-E413-8F42-97B0-99AEE685CEE3}" destId="{15EBBD5F-A8EA-504A-B556-AB2C7ED5C09F}" srcOrd="0" destOrd="0" presId="urn:microsoft.com/office/officeart/2005/8/layout/hierarchy6"/>
    <dgm:cxn modelId="{A37679C9-494A-AF43-92F5-0ACBF7916DC8}" type="presOf" srcId="{4D9B0028-A5CB-1545-B6C2-0DF8FBB42331}" destId="{E410761C-5C0C-4147-AB4B-90C082F25114}" srcOrd="0" destOrd="0" presId="urn:microsoft.com/office/officeart/2005/8/layout/hierarchy6"/>
    <dgm:cxn modelId="{EAC56967-3E6E-C748-A383-7469E50E6026}" type="presOf" srcId="{703FD60E-A437-1447-A0F1-6BD0FA73D199}" destId="{5E488235-E94B-F641-966B-B66ED4EF89F2}" srcOrd="0" destOrd="0" presId="urn:microsoft.com/office/officeart/2005/8/layout/hierarchy6"/>
    <dgm:cxn modelId="{EF18C0ED-C599-514F-9A2A-5F10645A4ACE}" type="presOf" srcId="{09436980-886A-A144-B28F-4F95DE6D053F}" destId="{0D717EC6-9AD9-0948-B717-20BE169DA0D9}" srcOrd="0" destOrd="0" presId="urn:microsoft.com/office/officeart/2005/8/layout/hierarchy6"/>
    <dgm:cxn modelId="{2232D864-B2AF-8A48-A6FC-2CD9ACD96F56}" type="presOf" srcId="{608E358A-379B-1946-AE72-CC239B5EF8F3}" destId="{E740D58E-D5D4-8245-B250-FA07771DA4E7}" srcOrd="0" destOrd="0" presId="urn:microsoft.com/office/officeart/2005/8/layout/hierarchy6"/>
    <dgm:cxn modelId="{79D81FA8-B567-604C-B479-65DA206A94C9}" type="presOf" srcId="{46E8F01F-92FD-7047-906D-780679CDAB39}" destId="{50C4A1F8-96EC-1F43-BA6F-F2259104C41F}" srcOrd="0" destOrd="0" presId="urn:microsoft.com/office/officeart/2005/8/layout/hierarchy6"/>
    <dgm:cxn modelId="{318E75DD-3D33-7546-BDDD-689AB596A184}" type="presOf" srcId="{325CD322-470C-7A48-9D4E-7ACA2469EBB4}" destId="{E63A20C7-A4FA-6C40-80EA-8703ADA953B8}" srcOrd="0" destOrd="0" presId="urn:microsoft.com/office/officeart/2005/8/layout/hierarchy6"/>
    <dgm:cxn modelId="{BD976DB6-1FD8-E246-8A8D-F5280DE2F62D}" type="presOf" srcId="{82D3ED4D-5C25-7544-B22F-B85C8F1A2810}" destId="{D3F96F7F-FB1D-0946-8900-D7DA7DA026C7}" srcOrd="0" destOrd="0" presId="urn:microsoft.com/office/officeart/2005/8/layout/hierarchy6"/>
    <dgm:cxn modelId="{AFF3BB22-3623-264A-BAEB-EABD6F7EE2AB}" type="presOf" srcId="{7095DB50-6F7B-224E-A0CF-6B8680E8D571}" destId="{166884DE-BE24-4743-9A1F-F0EAF6E40032}" srcOrd="0" destOrd="0" presId="urn:microsoft.com/office/officeart/2005/8/layout/hierarchy6"/>
    <dgm:cxn modelId="{03009E7F-10AE-B440-A3CC-29895F850046}" srcId="{325CD322-470C-7A48-9D4E-7ACA2469EBB4}" destId="{C22EDB81-4EE8-AE4C-AB1C-049A8DA3E918}" srcOrd="1" destOrd="0" parTransId="{996D3EC6-39C6-6B45-A4A9-1998BF7844CD}" sibTransId="{0E5C210C-9523-5940-AA16-8D47EB7FC2C6}"/>
    <dgm:cxn modelId="{CC7C929A-04D8-2F47-AEC5-EC9F089C1367}" srcId="{1EA921DD-DC96-F44A-A3C3-6C3141F4CAAE}" destId="{608E358A-379B-1946-AE72-CC239B5EF8F3}" srcOrd="0" destOrd="0" parTransId="{F47DF6A6-531D-EC48-9DE7-05637534813C}" sibTransId="{88093A65-35F9-2A45-8849-73A14B6F9A96}"/>
    <dgm:cxn modelId="{E2D1E720-F734-874A-A391-F2C864EC7BBD}" type="presOf" srcId="{E4DA86CD-61E9-0F42-9AAD-DE68BB514C65}" destId="{0749EE12-1614-D34F-95BC-9FD994DB0A6B}" srcOrd="0" destOrd="0" presId="urn:microsoft.com/office/officeart/2005/8/layout/hierarchy6"/>
    <dgm:cxn modelId="{85EABCB3-117D-F949-B630-E9B719AE9B86}" type="presOf" srcId="{AED0620F-3A1C-C44A-B861-8182440FCFF3}" destId="{1E8AC9CA-1248-094A-B424-0E211BA3AB79}" srcOrd="0" destOrd="0" presId="urn:microsoft.com/office/officeart/2005/8/layout/hierarchy6"/>
    <dgm:cxn modelId="{4DA724FB-D17C-0547-B3B7-918E67EB6D03}" type="presOf" srcId="{E37B0138-6AF3-0A47-AD29-5D1AB5FEA739}" destId="{7E354305-1666-DE40-85C2-BA948E95C27F}" srcOrd="0" destOrd="0" presId="urn:microsoft.com/office/officeart/2005/8/layout/hierarchy6"/>
    <dgm:cxn modelId="{28E7BDB0-4B69-D44D-A2C8-7F700CB4F52B}" type="presParOf" srcId="{DA391511-9624-5A45-A81D-52416D1366DE}" destId="{B6677861-2891-E74C-B5FE-6B1255E725F3}" srcOrd="0" destOrd="0" presId="urn:microsoft.com/office/officeart/2005/8/layout/hierarchy6"/>
    <dgm:cxn modelId="{973B7EB8-08CE-E843-9343-DE1C679A8199}" type="presParOf" srcId="{B6677861-2891-E74C-B5FE-6B1255E725F3}" destId="{B5FBE3A3-819A-CD42-B738-AD60C8CCC6C7}" srcOrd="0" destOrd="0" presId="urn:microsoft.com/office/officeart/2005/8/layout/hierarchy6"/>
    <dgm:cxn modelId="{CFFD22CC-6968-F14B-8E23-DDC4D91A71DE}" type="presParOf" srcId="{B6677861-2891-E74C-B5FE-6B1255E725F3}" destId="{20B0F519-0D86-6A43-91E3-3E9BA54557BE}" srcOrd="1" destOrd="0" presId="urn:microsoft.com/office/officeart/2005/8/layout/hierarchy6"/>
    <dgm:cxn modelId="{D557AC97-3A90-CD4C-AF23-47D6C85F214A}" type="presParOf" srcId="{20B0F519-0D86-6A43-91E3-3E9BA54557BE}" destId="{3F33D473-EF47-594D-9BF6-F2EF0C7E8511}" srcOrd="0" destOrd="0" presId="urn:microsoft.com/office/officeart/2005/8/layout/hierarchy6"/>
    <dgm:cxn modelId="{3C96A3E1-FFEE-8A42-8CE8-08A43E167784}" type="presParOf" srcId="{3F33D473-EF47-594D-9BF6-F2EF0C7E8511}" destId="{15AAE996-BA35-9A4C-9D56-942BDC8325C5}" srcOrd="0" destOrd="0" presId="urn:microsoft.com/office/officeart/2005/8/layout/hierarchy6"/>
    <dgm:cxn modelId="{A9975108-BBA7-D240-AAB2-9FB0744419B9}" type="presParOf" srcId="{3F33D473-EF47-594D-9BF6-F2EF0C7E8511}" destId="{65660845-AD0A-7C46-825C-9F3F17E1F1FE}" srcOrd="1" destOrd="0" presId="urn:microsoft.com/office/officeart/2005/8/layout/hierarchy6"/>
    <dgm:cxn modelId="{403DE56B-4FE9-2F48-B470-B0CAAF727F3E}" type="presParOf" srcId="{65660845-AD0A-7C46-825C-9F3F17E1F1FE}" destId="{B0C68508-B541-974F-A809-2BAE5EB45307}" srcOrd="0" destOrd="0" presId="urn:microsoft.com/office/officeart/2005/8/layout/hierarchy6"/>
    <dgm:cxn modelId="{3B1BA71E-0958-9E41-9F5C-C852EDC3DB7C}" type="presParOf" srcId="{65660845-AD0A-7C46-825C-9F3F17E1F1FE}" destId="{CD82DE1A-7C81-674D-B47D-AFBC59BAA3FF}" srcOrd="1" destOrd="0" presId="urn:microsoft.com/office/officeart/2005/8/layout/hierarchy6"/>
    <dgm:cxn modelId="{37392F3B-6722-8045-85F9-EC6E5ECF33F3}" type="presParOf" srcId="{CD82DE1A-7C81-674D-B47D-AFBC59BAA3FF}" destId="{E740D58E-D5D4-8245-B250-FA07771DA4E7}" srcOrd="0" destOrd="0" presId="urn:microsoft.com/office/officeart/2005/8/layout/hierarchy6"/>
    <dgm:cxn modelId="{E20DC34F-0420-724D-8652-0F6DBBF59592}" type="presParOf" srcId="{CD82DE1A-7C81-674D-B47D-AFBC59BAA3FF}" destId="{FCC4DDE1-11D1-2140-94B4-2ED457277447}" srcOrd="1" destOrd="0" presId="urn:microsoft.com/office/officeart/2005/8/layout/hierarchy6"/>
    <dgm:cxn modelId="{03DE49F0-865F-B04F-BD81-8C523DF3EBE5}" type="presParOf" srcId="{FCC4DDE1-11D1-2140-94B4-2ED457277447}" destId="{166884DE-BE24-4743-9A1F-F0EAF6E40032}" srcOrd="0" destOrd="0" presId="urn:microsoft.com/office/officeart/2005/8/layout/hierarchy6"/>
    <dgm:cxn modelId="{EC61EE21-4845-1F42-838B-5D7EBDA19EEB}" type="presParOf" srcId="{FCC4DDE1-11D1-2140-94B4-2ED457277447}" destId="{E89AFFBD-1278-0A49-9C34-ACB587432119}" srcOrd="1" destOrd="0" presId="urn:microsoft.com/office/officeart/2005/8/layout/hierarchy6"/>
    <dgm:cxn modelId="{6805FD39-F673-5443-B983-B884D6D38AB6}" type="presParOf" srcId="{E89AFFBD-1278-0A49-9C34-ACB587432119}" destId="{E63A20C7-A4FA-6C40-80EA-8703ADA953B8}" srcOrd="0" destOrd="0" presId="urn:microsoft.com/office/officeart/2005/8/layout/hierarchy6"/>
    <dgm:cxn modelId="{54CBC9C0-62D7-AC4E-AF90-FE6E4B21221A}" type="presParOf" srcId="{E89AFFBD-1278-0A49-9C34-ACB587432119}" destId="{690DDCD1-ED00-274F-A94E-A8697EB3B455}" srcOrd="1" destOrd="0" presId="urn:microsoft.com/office/officeart/2005/8/layout/hierarchy6"/>
    <dgm:cxn modelId="{05B2D87A-0AB7-AC43-AA99-35584850104D}" type="presParOf" srcId="{690DDCD1-ED00-274F-A94E-A8697EB3B455}" destId="{50C4A1F8-96EC-1F43-BA6F-F2259104C41F}" srcOrd="0" destOrd="0" presId="urn:microsoft.com/office/officeart/2005/8/layout/hierarchy6"/>
    <dgm:cxn modelId="{0D9E5184-4284-2C4E-89C6-A8B7954AF808}" type="presParOf" srcId="{690DDCD1-ED00-274F-A94E-A8697EB3B455}" destId="{0FA76D3E-F17F-0D4C-B9C8-B55294933231}" srcOrd="1" destOrd="0" presId="urn:microsoft.com/office/officeart/2005/8/layout/hierarchy6"/>
    <dgm:cxn modelId="{0EDBAD0C-BBED-EE4A-84C2-D225BDDF6F67}" type="presParOf" srcId="{0FA76D3E-F17F-0D4C-B9C8-B55294933231}" destId="{8C1076F1-A4A0-C440-B77C-88828444754A}" srcOrd="0" destOrd="0" presId="urn:microsoft.com/office/officeart/2005/8/layout/hierarchy6"/>
    <dgm:cxn modelId="{1D5A755F-B0EE-ED41-BC5F-BF8E7BDC1CBB}" type="presParOf" srcId="{0FA76D3E-F17F-0D4C-B9C8-B55294933231}" destId="{CE702387-2340-904B-B266-2ECBC6B57C6C}" srcOrd="1" destOrd="0" presId="urn:microsoft.com/office/officeart/2005/8/layout/hierarchy6"/>
    <dgm:cxn modelId="{BBFF55D5-8B2E-CC40-8C8A-D986605E908C}" type="presParOf" srcId="{CE702387-2340-904B-B266-2ECBC6B57C6C}" destId="{19487793-57C2-374A-879F-E696F530DB02}" srcOrd="0" destOrd="0" presId="urn:microsoft.com/office/officeart/2005/8/layout/hierarchy6"/>
    <dgm:cxn modelId="{9DBDDBFD-CC4F-8D43-BA11-F17E5A2739CA}" type="presParOf" srcId="{CE702387-2340-904B-B266-2ECBC6B57C6C}" destId="{47D91629-D395-D64C-AEE3-62B982282215}" srcOrd="1" destOrd="0" presId="urn:microsoft.com/office/officeart/2005/8/layout/hierarchy6"/>
    <dgm:cxn modelId="{9968C66B-9921-C14A-B748-288DA6D1A2CC}" type="presParOf" srcId="{47D91629-D395-D64C-AEE3-62B982282215}" destId="{0D717EC6-9AD9-0948-B717-20BE169DA0D9}" srcOrd="0" destOrd="0" presId="urn:microsoft.com/office/officeart/2005/8/layout/hierarchy6"/>
    <dgm:cxn modelId="{13F7B893-F307-ED4A-9597-7D5027C5B112}" type="presParOf" srcId="{47D91629-D395-D64C-AEE3-62B982282215}" destId="{FB52FDE9-15E0-3449-A37B-20C0EAEB333C}" srcOrd="1" destOrd="0" presId="urn:microsoft.com/office/officeart/2005/8/layout/hierarchy6"/>
    <dgm:cxn modelId="{05D18920-E520-6A4A-BA04-D78E4B858D0D}" type="presParOf" srcId="{CE702387-2340-904B-B266-2ECBC6B57C6C}" destId="{0749EE12-1614-D34F-95BC-9FD994DB0A6B}" srcOrd="2" destOrd="0" presId="urn:microsoft.com/office/officeart/2005/8/layout/hierarchy6"/>
    <dgm:cxn modelId="{7B90E2D7-A2CC-1743-8437-94D5E6B66BB6}" type="presParOf" srcId="{CE702387-2340-904B-B266-2ECBC6B57C6C}" destId="{2057933A-190E-C842-B545-C7A6A005EA7B}" srcOrd="3" destOrd="0" presId="urn:microsoft.com/office/officeart/2005/8/layout/hierarchy6"/>
    <dgm:cxn modelId="{2C069418-A4DC-9542-969A-D121533CE4B8}" type="presParOf" srcId="{2057933A-190E-C842-B545-C7A6A005EA7B}" destId="{15EBBD5F-A8EA-504A-B556-AB2C7ED5C09F}" srcOrd="0" destOrd="0" presId="urn:microsoft.com/office/officeart/2005/8/layout/hierarchy6"/>
    <dgm:cxn modelId="{185EB118-D7D2-334D-A6E0-FDECF5C3768D}" type="presParOf" srcId="{2057933A-190E-C842-B545-C7A6A005EA7B}" destId="{975AD44A-744A-3042-BCA2-1D99BF4D9888}" srcOrd="1" destOrd="0" presId="urn:microsoft.com/office/officeart/2005/8/layout/hierarchy6"/>
    <dgm:cxn modelId="{02B17FB5-0702-C145-B329-D474D1FF8FEC}" type="presParOf" srcId="{690DDCD1-ED00-274F-A94E-A8697EB3B455}" destId="{B51CD7DC-1830-E34E-BABF-5600D92A8EC9}" srcOrd="2" destOrd="0" presId="urn:microsoft.com/office/officeart/2005/8/layout/hierarchy6"/>
    <dgm:cxn modelId="{5ABD6AFF-674C-D94C-91B4-8AAA75252AE0}" type="presParOf" srcId="{690DDCD1-ED00-274F-A94E-A8697EB3B455}" destId="{4F88E219-ADC3-F54E-9CB0-257C7F1FA9A6}" srcOrd="3" destOrd="0" presId="urn:microsoft.com/office/officeart/2005/8/layout/hierarchy6"/>
    <dgm:cxn modelId="{AA22F47B-07AC-D24D-90C5-5E4C7E207B1F}" type="presParOf" srcId="{4F88E219-ADC3-F54E-9CB0-257C7F1FA9A6}" destId="{2671C305-D735-514A-B0AC-C5A355B8EFBE}" srcOrd="0" destOrd="0" presId="urn:microsoft.com/office/officeart/2005/8/layout/hierarchy6"/>
    <dgm:cxn modelId="{716520A2-DEF1-B343-A7C8-0A69DEA4E88C}" type="presParOf" srcId="{4F88E219-ADC3-F54E-9CB0-257C7F1FA9A6}" destId="{70586FAD-3CEC-3D4D-95F1-DDB2B1281C04}" srcOrd="1" destOrd="0" presId="urn:microsoft.com/office/officeart/2005/8/layout/hierarchy6"/>
    <dgm:cxn modelId="{2B277AE0-212D-9C4A-AE64-041168D42A56}" type="presParOf" srcId="{FCC4DDE1-11D1-2140-94B4-2ED457277447}" destId="{D3F96F7F-FB1D-0946-8900-D7DA7DA026C7}" srcOrd="2" destOrd="0" presId="urn:microsoft.com/office/officeart/2005/8/layout/hierarchy6"/>
    <dgm:cxn modelId="{5F45BA04-4559-B54A-AC28-2DA9C3ACE597}" type="presParOf" srcId="{FCC4DDE1-11D1-2140-94B4-2ED457277447}" destId="{82290B23-9A85-AB47-8B88-54EB0DD1727C}" srcOrd="3" destOrd="0" presId="urn:microsoft.com/office/officeart/2005/8/layout/hierarchy6"/>
    <dgm:cxn modelId="{1E2C9C88-E75F-CE46-BF55-1FD90858B5BB}" type="presParOf" srcId="{82290B23-9A85-AB47-8B88-54EB0DD1727C}" destId="{D0E04C35-AADA-C041-A3A4-8351AC97C02E}" srcOrd="0" destOrd="0" presId="urn:microsoft.com/office/officeart/2005/8/layout/hierarchy6"/>
    <dgm:cxn modelId="{718800A3-1BB9-3A45-BFAF-6271F8560CA5}" type="presParOf" srcId="{82290B23-9A85-AB47-8B88-54EB0DD1727C}" destId="{8497E8FD-7D73-7444-ABE8-0A8E84710C72}" srcOrd="1" destOrd="0" presId="urn:microsoft.com/office/officeart/2005/8/layout/hierarchy6"/>
    <dgm:cxn modelId="{8A1DABBB-B8A6-6C43-B3CD-181DBC94F2D1}" type="presParOf" srcId="{8497E8FD-7D73-7444-ABE8-0A8E84710C72}" destId="{7E354305-1666-DE40-85C2-BA948E95C27F}" srcOrd="0" destOrd="0" presId="urn:microsoft.com/office/officeart/2005/8/layout/hierarchy6"/>
    <dgm:cxn modelId="{DE323E32-F267-DA4F-8CFD-CF56E64FE1A3}" type="presParOf" srcId="{8497E8FD-7D73-7444-ABE8-0A8E84710C72}" destId="{A155A67F-625D-F746-8F9B-9027C6E0AA34}" srcOrd="1" destOrd="0" presId="urn:microsoft.com/office/officeart/2005/8/layout/hierarchy6"/>
    <dgm:cxn modelId="{0CE3440E-10DE-6947-BA5E-5D2B456CA359}" type="presParOf" srcId="{A155A67F-625D-F746-8F9B-9027C6E0AA34}" destId="{6A98BC62-A41F-8A40-B0F1-EC33255241DD}" srcOrd="0" destOrd="0" presId="urn:microsoft.com/office/officeart/2005/8/layout/hierarchy6"/>
    <dgm:cxn modelId="{5A015CA0-50B2-984E-BEDE-5559556CED51}" type="presParOf" srcId="{A155A67F-625D-F746-8F9B-9027C6E0AA34}" destId="{A3B9AD64-BEF0-B14D-BD3B-9F421F5FE355}" srcOrd="1" destOrd="0" presId="urn:microsoft.com/office/officeart/2005/8/layout/hierarchy6"/>
    <dgm:cxn modelId="{8EA94A56-E1EC-A44E-BA72-46745C2F9A03}" type="presParOf" srcId="{A3B9AD64-BEF0-B14D-BD3B-9F421F5FE355}" destId="{24785C53-E048-2F49-95E5-50BA01B35473}" srcOrd="0" destOrd="0" presId="urn:microsoft.com/office/officeart/2005/8/layout/hierarchy6"/>
    <dgm:cxn modelId="{3A8F3500-0FEA-8340-8771-9A83A2F98C32}" type="presParOf" srcId="{A3B9AD64-BEF0-B14D-BD3B-9F421F5FE355}" destId="{EB4684CF-C789-FA4A-9ACD-07ED21ECD299}" srcOrd="1" destOrd="0" presId="urn:microsoft.com/office/officeart/2005/8/layout/hierarchy6"/>
    <dgm:cxn modelId="{1D948103-8B8B-7349-844A-8F21A48BA76C}" type="presParOf" srcId="{EB4684CF-C789-FA4A-9ACD-07ED21ECD299}" destId="{2CF1804C-9E04-F94F-B6E6-880F8361F194}" srcOrd="0" destOrd="0" presId="urn:microsoft.com/office/officeart/2005/8/layout/hierarchy6"/>
    <dgm:cxn modelId="{69BA7BA9-9850-2A42-BB4C-FE35C4814764}" type="presParOf" srcId="{EB4684CF-C789-FA4A-9ACD-07ED21ECD299}" destId="{450C81FC-FDB8-CF40-A4A4-5FD50D91E8A1}" srcOrd="1" destOrd="0" presId="urn:microsoft.com/office/officeart/2005/8/layout/hierarchy6"/>
    <dgm:cxn modelId="{DCD76ED3-626C-2746-A64F-C5C94AF0B0E9}" type="presParOf" srcId="{A3B9AD64-BEF0-B14D-BD3B-9F421F5FE355}" destId="{521E9FC3-0242-3B42-9B09-24880D5F4B25}" srcOrd="2" destOrd="0" presId="urn:microsoft.com/office/officeart/2005/8/layout/hierarchy6"/>
    <dgm:cxn modelId="{5364AB21-2FDC-1047-B1B8-3C8CD189C817}" type="presParOf" srcId="{A3B9AD64-BEF0-B14D-BD3B-9F421F5FE355}" destId="{00931678-D324-A548-8A98-AF16AF7B58E5}" srcOrd="3" destOrd="0" presId="urn:microsoft.com/office/officeart/2005/8/layout/hierarchy6"/>
    <dgm:cxn modelId="{8626F688-21C5-5047-9ED5-D1D12513FFE5}" type="presParOf" srcId="{00931678-D324-A548-8A98-AF16AF7B58E5}" destId="{970F0445-4704-EB41-949A-1F39708DBEA0}" srcOrd="0" destOrd="0" presId="urn:microsoft.com/office/officeart/2005/8/layout/hierarchy6"/>
    <dgm:cxn modelId="{D9277E89-C5EA-F74F-A30C-69FE505DE268}" type="presParOf" srcId="{00931678-D324-A548-8A98-AF16AF7B58E5}" destId="{99358E01-DD30-554B-8131-AEA43E2A2921}" srcOrd="1" destOrd="0" presId="urn:microsoft.com/office/officeart/2005/8/layout/hierarchy6"/>
    <dgm:cxn modelId="{7B915B88-C9D2-6042-B6A9-159B0B8D32C4}" type="presParOf" srcId="{8497E8FD-7D73-7444-ABE8-0A8E84710C72}" destId="{F2AC8BF6-11F8-C04E-BAE1-EB5935D23DFA}" srcOrd="2" destOrd="0" presId="urn:microsoft.com/office/officeart/2005/8/layout/hierarchy6"/>
    <dgm:cxn modelId="{51EF2EE9-D9AE-D640-9A08-5BB563D220E6}" type="presParOf" srcId="{8497E8FD-7D73-7444-ABE8-0A8E84710C72}" destId="{B67E852C-BBF4-7A43-8F9D-24040387742C}" srcOrd="3" destOrd="0" presId="urn:microsoft.com/office/officeart/2005/8/layout/hierarchy6"/>
    <dgm:cxn modelId="{8BA1DCA2-0C35-AD40-AEEC-0A6440FAC3A5}" type="presParOf" srcId="{B67E852C-BBF4-7A43-8F9D-24040387742C}" destId="{E410761C-5C0C-4147-AB4B-90C082F25114}" srcOrd="0" destOrd="0" presId="urn:microsoft.com/office/officeart/2005/8/layout/hierarchy6"/>
    <dgm:cxn modelId="{CA6494B2-C21E-8842-9399-57179A68CDA3}" type="presParOf" srcId="{B67E852C-BBF4-7A43-8F9D-24040387742C}" destId="{F1DEAEC1-096F-7C43-9281-1093C9E697E5}" srcOrd="1" destOrd="0" presId="urn:microsoft.com/office/officeart/2005/8/layout/hierarchy6"/>
    <dgm:cxn modelId="{CEFA5097-85D0-654F-99A5-7B9C2C98D2FC}" type="presParOf" srcId="{65660845-AD0A-7C46-825C-9F3F17E1F1FE}" destId="{B62AA9A1-5F54-6045-8971-275A9DD1F0C1}" srcOrd="2" destOrd="0" presId="urn:microsoft.com/office/officeart/2005/8/layout/hierarchy6"/>
    <dgm:cxn modelId="{CCE5BEB6-F4F7-0F46-9F2A-30FEC0B73A0E}" type="presParOf" srcId="{65660845-AD0A-7C46-825C-9F3F17E1F1FE}" destId="{3E7CFC5F-4637-4B42-8418-30544DE10AE5}" srcOrd="3" destOrd="0" presId="urn:microsoft.com/office/officeart/2005/8/layout/hierarchy6"/>
    <dgm:cxn modelId="{084520AD-09B0-E14F-B0F8-AACC1039136C}" type="presParOf" srcId="{3E7CFC5F-4637-4B42-8418-30544DE10AE5}" destId="{005E0CBE-FFBC-D141-A7F3-59239AA6108B}" srcOrd="0" destOrd="0" presId="urn:microsoft.com/office/officeart/2005/8/layout/hierarchy6"/>
    <dgm:cxn modelId="{DB3EB42B-0B0D-0441-9FE1-7B810AE3FCB6}" type="presParOf" srcId="{3E7CFC5F-4637-4B42-8418-30544DE10AE5}" destId="{86C0F848-F4B8-1644-BCFD-2FEE98E2D271}" srcOrd="1" destOrd="0" presId="urn:microsoft.com/office/officeart/2005/8/layout/hierarchy6"/>
    <dgm:cxn modelId="{BCB5DDFC-B120-6A4B-BFAA-605879EBFD3A}" type="presParOf" srcId="{65660845-AD0A-7C46-825C-9F3F17E1F1FE}" destId="{F14A70CF-49E7-814A-8E8C-5DD5E1313154}" srcOrd="4" destOrd="0" presId="urn:microsoft.com/office/officeart/2005/8/layout/hierarchy6"/>
    <dgm:cxn modelId="{C9B68707-5840-3549-947C-7B920EAC65CF}" type="presParOf" srcId="{65660845-AD0A-7C46-825C-9F3F17E1F1FE}" destId="{15A89E4C-ED73-4545-8EEF-0600C1D26113}" srcOrd="5" destOrd="0" presId="urn:microsoft.com/office/officeart/2005/8/layout/hierarchy6"/>
    <dgm:cxn modelId="{960713AF-F40F-B747-B9BD-B05FF12D2EEF}" type="presParOf" srcId="{15A89E4C-ED73-4545-8EEF-0600C1D26113}" destId="{5E488235-E94B-F641-966B-B66ED4EF89F2}" srcOrd="0" destOrd="0" presId="urn:microsoft.com/office/officeart/2005/8/layout/hierarchy6"/>
    <dgm:cxn modelId="{1936DB5F-5A4D-1B4F-9BBA-1A45743BBCD0}" type="presParOf" srcId="{15A89E4C-ED73-4545-8EEF-0600C1D26113}" destId="{13D4F62A-34A2-8742-9AF4-DE31C0320CD4}" srcOrd="1" destOrd="0" presId="urn:microsoft.com/office/officeart/2005/8/layout/hierarchy6"/>
    <dgm:cxn modelId="{1FC27B44-77F5-A14E-AC1D-E4F8DCAEB148}" type="presParOf" srcId="{DA391511-9624-5A45-A81D-52416D1366DE}" destId="{057662F5-E52B-424E-A44D-5714EFCD3848}" srcOrd="1" destOrd="0" presId="urn:microsoft.com/office/officeart/2005/8/layout/hierarchy6"/>
    <dgm:cxn modelId="{BF7840A3-2454-1D4C-9B59-DD07F2FB964B}" type="presParOf" srcId="{057662F5-E52B-424E-A44D-5714EFCD3848}" destId="{E9CB967B-3F3D-544A-B399-6DEC6D9A8A2E}" srcOrd="0" destOrd="0" presId="urn:microsoft.com/office/officeart/2005/8/layout/hierarchy6"/>
    <dgm:cxn modelId="{D51A55B3-68DF-D347-9DC5-F20A10F693BB}" type="presParOf" srcId="{E9CB967B-3F3D-544A-B399-6DEC6D9A8A2E}" destId="{44846745-2ECE-2F43-9165-960C73D62215}" srcOrd="0" destOrd="0" presId="urn:microsoft.com/office/officeart/2005/8/layout/hierarchy6"/>
    <dgm:cxn modelId="{BABE0D33-2F87-BF4C-A5B4-8D916C48AB79}" type="presParOf" srcId="{E9CB967B-3F3D-544A-B399-6DEC6D9A8A2E}" destId="{B77C5288-8CCD-3647-9480-02142858B552}" srcOrd="1" destOrd="0" presId="urn:microsoft.com/office/officeart/2005/8/layout/hierarchy6"/>
    <dgm:cxn modelId="{CA9B92E0-F80C-0648-8A6C-08C8D8756844}" type="presParOf" srcId="{057662F5-E52B-424E-A44D-5714EFCD3848}" destId="{A5A89293-B5DC-574A-A306-5467BB1E0913}" srcOrd="1" destOrd="0" presId="urn:microsoft.com/office/officeart/2005/8/layout/hierarchy6"/>
    <dgm:cxn modelId="{4C606269-A0FC-AE4C-B7A3-53FF0B14ACED}" type="presParOf" srcId="{A5A89293-B5DC-574A-A306-5467BB1E0913}" destId="{A8934428-3E54-5140-8DB8-24152A43FE53}" srcOrd="0" destOrd="0" presId="urn:microsoft.com/office/officeart/2005/8/layout/hierarchy6"/>
    <dgm:cxn modelId="{997C00AC-9A7F-1243-BFA5-586ABC8096A0}" type="presParOf" srcId="{057662F5-E52B-424E-A44D-5714EFCD3848}" destId="{665637B9-448A-7E49-A77A-64AE56951068}" srcOrd="2" destOrd="0" presId="urn:microsoft.com/office/officeart/2005/8/layout/hierarchy6"/>
    <dgm:cxn modelId="{3EAAF0DB-DF0F-AA49-A5DC-8BFC3572C891}" type="presParOf" srcId="{665637B9-448A-7E49-A77A-64AE56951068}" destId="{1E8AC9CA-1248-094A-B424-0E211BA3AB79}" srcOrd="0" destOrd="0" presId="urn:microsoft.com/office/officeart/2005/8/layout/hierarchy6"/>
    <dgm:cxn modelId="{0DCC2C7B-F178-D746-9BF2-F9CACBA55AAD}" type="presParOf" srcId="{665637B9-448A-7E49-A77A-64AE56951068}" destId="{E7EC85A1-E3F8-BF45-9DCF-9A8BCADD8BEE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AC9CA-1248-094A-B424-0E211BA3AB79}">
      <dsp:nvSpPr>
        <dsp:cNvPr id="0" name=""/>
        <dsp:cNvSpPr/>
      </dsp:nvSpPr>
      <dsp:spPr>
        <a:xfrm>
          <a:off x="0" y="1148991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/>
        </a:p>
      </dsp:txBody>
      <dsp:txXfrm>
        <a:off x="0" y="1148991"/>
        <a:ext cx="2468880" cy="685532"/>
      </dsp:txXfrm>
    </dsp:sp>
    <dsp:sp modelId="{44846745-2ECE-2F43-9165-960C73D62215}">
      <dsp:nvSpPr>
        <dsp:cNvPr id="0" name=""/>
        <dsp:cNvSpPr/>
      </dsp:nvSpPr>
      <dsp:spPr>
        <a:xfrm>
          <a:off x="0" y="349204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GOPATH </a:t>
          </a:r>
          <a:r>
            <a:rPr lang="en-US" sz="2400" kern="1200" dirty="0" smtClean="0">
              <a:sym typeface="Wingdings"/>
            </a:rPr>
            <a:t></a:t>
          </a:r>
          <a:endParaRPr lang="en-US" sz="2400" kern="1200" dirty="0"/>
        </a:p>
      </dsp:txBody>
      <dsp:txXfrm>
        <a:off x="0" y="349204"/>
        <a:ext cx="2468880" cy="685532"/>
      </dsp:txXfrm>
    </dsp:sp>
    <dsp:sp modelId="{15AAE996-BA35-9A4C-9D56-942BDC8325C5}">
      <dsp:nvSpPr>
        <dsp:cNvPr id="0" name=""/>
        <dsp:cNvSpPr/>
      </dsp:nvSpPr>
      <dsp:spPr>
        <a:xfrm>
          <a:off x="6091724" y="406332"/>
          <a:ext cx="856915" cy="57127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go-</a:t>
          </a:r>
          <a:r>
            <a:rPr lang="en-US" sz="1000" kern="1200" dirty="0" err="1" smtClean="0"/>
            <a:t>lang</a:t>
          </a:r>
          <a:r>
            <a:rPr lang="en-US" sz="1000" kern="1200" dirty="0" smtClean="0"/>
            <a:t>-programming</a:t>
          </a:r>
          <a:endParaRPr lang="en-US" sz="1000" kern="1200" dirty="0"/>
        </a:p>
      </dsp:txBody>
      <dsp:txXfrm>
        <a:off x="6108456" y="423064"/>
        <a:ext cx="823451" cy="537812"/>
      </dsp:txXfrm>
    </dsp:sp>
    <dsp:sp modelId="{B0C68508-B541-974F-A809-2BAE5EB45307}">
      <dsp:nvSpPr>
        <dsp:cNvPr id="0" name=""/>
        <dsp:cNvSpPr/>
      </dsp:nvSpPr>
      <dsp:spPr>
        <a:xfrm>
          <a:off x="540619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1113989" y="0"/>
              </a:moveTo>
              <a:lnTo>
                <a:pt x="1113989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40D58E-D5D4-8245-B250-FA07771DA4E7}">
      <dsp:nvSpPr>
        <dsp:cNvPr id="0" name=""/>
        <dsp:cNvSpPr/>
      </dsp:nvSpPr>
      <dsp:spPr>
        <a:xfrm>
          <a:off x="4977735" y="1206119"/>
          <a:ext cx="856915" cy="571276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src</a:t>
          </a:r>
          <a:endParaRPr lang="en-US" sz="1000" kern="1200" dirty="0"/>
        </a:p>
      </dsp:txBody>
      <dsp:txXfrm>
        <a:off x="4994467" y="1222851"/>
        <a:ext cx="823451" cy="537812"/>
      </dsp:txXfrm>
    </dsp:sp>
    <dsp:sp modelId="{166884DE-BE24-4743-9A1F-F0EAF6E40032}">
      <dsp:nvSpPr>
        <dsp:cNvPr id="0" name=""/>
        <dsp:cNvSpPr/>
      </dsp:nvSpPr>
      <dsp:spPr>
        <a:xfrm>
          <a:off x="4013705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1392487" y="0"/>
              </a:moveTo>
              <a:lnTo>
                <a:pt x="1392487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3A20C7-A4FA-6C40-80EA-8703ADA953B8}">
      <dsp:nvSpPr>
        <dsp:cNvPr id="0" name=""/>
        <dsp:cNvSpPr/>
      </dsp:nvSpPr>
      <dsp:spPr>
        <a:xfrm>
          <a:off x="3585248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github.com</a:t>
          </a:r>
          <a:endParaRPr lang="en-US" sz="1000" kern="1200" dirty="0"/>
        </a:p>
      </dsp:txBody>
      <dsp:txXfrm>
        <a:off x="3601980" y="2022638"/>
        <a:ext cx="823451" cy="537812"/>
      </dsp:txXfrm>
    </dsp:sp>
    <dsp:sp modelId="{50C4A1F8-96EC-1F43-BA6F-F2259104C41F}">
      <dsp:nvSpPr>
        <dsp:cNvPr id="0" name=""/>
        <dsp:cNvSpPr/>
      </dsp:nvSpPr>
      <dsp:spPr>
        <a:xfrm>
          <a:off x="3456710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1076F1-A4A0-C440-B77C-88828444754A}">
      <dsp:nvSpPr>
        <dsp:cNvPr id="0" name=""/>
        <dsp:cNvSpPr/>
      </dsp:nvSpPr>
      <dsp:spPr>
        <a:xfrm>
          <a:off x="3028253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3044985" y="2822426"/>
        <a:ext cx="823451" cy="537812"/>
      </dsp:txXfrm>
    </dsp:sp>
    <dsp:sp modelId="{19487793-57C2-374A-879F-E696F530DB02}">
      <dsp:nvSpPr>
        <dsp:cNvPr id="0" name=""/>
        <dsp:cNvSpPr/>
      </dsp:nvSpPr>
      <dsp:spPr>
        <a:xfrm>
          <a:off x="2899715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717EC6-9AD9-0948-B717-20BE169DA0D9}">
      <dsp:nvSpPr>
        <dsp:cNvPr id="0" name=""/>
        <dsp:cNvSpPr/>
      </dsp:nvSpPr>
      <dsp:spPr>
        <a:xfrm>
          <a:off x="247125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</a:t>
          </a:r>
          <a:endParaRPr lang="en-US" sz="1000" kern="1200" dirty="0"/>
        </a:p>
      </dsp:txBody>
      <dsp:txXfrm>
        <a:off x="2487990" y="3622213"/>
        <a:ext cx="823451" cy="537812"/>
      </dsp:txXfrm>
    </dsp:sp>
    <dsp:sp modelId="{0749EE12-1614-D34F-95BC-9FD994DB0A6B}">
      <dsp:nvSpPr>
        <dsp:cNvPr id="0" name=""/>
        <dsp:cNvSpPr/>
      </dsp:nvSpPr>
      <dsp:spPr>
        <a:xfrm>
          <a:off x="345671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EBBD5F-A8EA-504A-B556-AB2C7ED5C09F}">
      <dsp:nvSpPr>
        <dsp:cNvPr id="0" name=""/>
        <dsp:cNvSpPr/>
      </dsp:nvSpPr>
      <dsp:spPr>
        <a:xfrm>
          <a:off x="358524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awesome</a:t>
          </a:r>
          <a:endParaRPr lang="en-US" sz="1000" kern="1200" dirty="0"/>
        </a:p>
      </dsp:txBody>
      <dsp:txXfrm>
        <a:off x="3601980" y="3622213"/>
        <a:ext cx="823451" cy="537812"/>
      </dsp:txXfrm>
    </dsp:sp>
    <dsp:sp modelId="{B51CD7DC-1830-E34E-BABF-5600D92A8EC9}">
      <dsp:nvSpPr>
        <dsp:cNvPr id="0" name=""/>
        <dsp:cNvSpPr/>
      </dsp:nvSpPr>
      <dsp:spPr>
        <a:xfrm>
          <a:off x="4013705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1C305-D735-514A-B0AC-C5A355B8EFBE}">
      <dsp:nvSpPr>
        <dsp:cNvPr id="0" name=""/>
        <dsp:cNvSpPr/>
      </dsp:nvSpPr>
      <dsp:spPr>
        <a:xfrm>
          <a:off x="4142242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bob</a:t>
          </a:r>
          <a:endParaRPr lang="en-US" sz="1000" kern="1200" dirty="0"/>
        </a:p>
      </dsp:txBody>
      <dsp:txXfrm>
        <a:off x="4158974" y="2822426"/>
        <a:ext cx="823451" cy="537812"/>
      </dsp:txXfrm>
    </dsp:sp>
    <dsp:sp modelId="{D3F96F7F-FB1D-0946-8900-D7DA7DA026C7}">
      <dsp:nvSpPr>
        <dsp:cNvPr id="0" name=""/>
        <dsp:cNvSpPr/>
      </dsp:nvSpPr>
      <dsp:spPr>
        <a:xfrm>
          <a:off x="5406192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392487" y="114255"/>
              </a:lnTo>
              <a:lnTo>
                <a:pt x="1392487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04C35-AADA-C041-A3A4-8351AC97C02E}">
      <dsp:nvSpPr>
        <dsp:cNvPr id="0" name=""/>
        <dsp:cNvSpPr/>
      </dsp:nvSpPr>
      <dsp:spPr>
        <a:xfrm>
          <a:off x="6370222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work-repo</a:t>
          </a:r>
          <a:endParaRPr lang="en-US" sz="1000" kern="1200" dirty="0"/>
        </a:p>
      </dsp:txBody>
      <dsp:txXfrm>
        <a:off x="6386954" y="2022638"/>
        <a:ext cx="823451" cy="537812"/>
      </dsp:txXfrm>
    </dsp:sp>
    <dsp:sp modelId="{7E354305-1666-DE40-85C2-BA948E95C27F}">
      <dsp:nvSpPr>
        <dsp:cNvPr id="0" name=""/>
        <dsp:cNvSpPr/>
      </dsp:nvSpPr>
      <dsp:spPr>
        <a:xfrm>
          <a:off x="6241684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98BC62-A41F-8A40-B0F1-EC33255241DD}">
      <dsp:nvSpPr>
        <dsp:cNvPr id="0" name=""/>
        <dsp:cNvSpPr/>
      </dsp:nvSpPr>
      <dsp:spPr>
        <a:xfrm>
          <a:off x="581322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susan</a:t>
          </a:r>
          <a:endParaRPr lang="en-US" sz="1000" kern="1200" dirty="0"/>
        </a:p>
      </dsp:txBody>
      <dsp:txXfrm>
        <a:off x="5829959" y="2822426"/>
        <a:ext cx="823451" cy="537812"/>
      </dsp:txXfrm>
    </dsp:sp>
    <dsp:sp modelId="{24785C53-E048-2F49-95E5-50BA01B35473}">
      <dsp:nvSpPr>
        <dsp:cNvPr id="0" name=""/>
        <dsp:cNvSpPr/>
      </dsp:nvSpPr>
      <dsp:spPr>
        <a:xfrm>
          <a:off x="568469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1804C-9E04-F94F-B6E6-880F8361F194}">
      <dsp:nvSpPr>
        <dsp:cNvPr id="0" name=""/>
        <dsp:cNvSpPr/>
      </dsp:nvSpPr>
      <dsp:spPr>
        <a:xfrm>
          <a:off x="525623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hello2</a:t>
          </a:r>
          <a:endParaRPr lang="en-US" sz="1000" kern="1200" dirty="0"/>
        </a:p>
      </dsp:txBody>
      <dsp:txXfrm>
        <a:off x="5272964" y="3622213"/>
        <a:ext cx="823451" cy="537812"/>
      </dsp:txXfrm>
    </dsp:sp>
    <dsp:sp modelId="{521E9FC3-0242-3B42-9B09-24880D5F4B25}">
      <dsp:nvSpPr>
        <dsp:cNvPr id="0" name=""/>
        <dsp:cNvSpPr/>
      </dsp:nvSpPr>
      <dsp:spPr>
        <a:xfrm>
          <a:off x="6241684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0F0445-4704-EB41-949A-1F39708DBEA0}">
      <dsp:nvSpPr>
        <dsp:cNvPr id="0" name=""/>
        <dsp:cNvSpPr/>
      </dsp:nvSpPr>
      <dsp:spPr>
        <a:xfrm>
          <a:off x="637022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fearless</a:t>
          </a:r>
          <a:endParaRPr lang="en-US" sz="1000" kern="1200" dirty="0"/>
        </a:p>
      </dsp:txBody>
      <dsp:txXfrm>
        <a:off x="6386954" y="3622213"/>
        <a:ext cx="823451" cy="537812"/>
      </dsp:txXfrm>
    </dsp:sp>
    <dsp:sp modelId="{F2AC8BF6-11F8-C04E-BAE1-EB5935D23DFA}">
      <dsp:nvSpPr>
        <dsp:cNvPr id="0" name=""/>
        <dsp:cNvSpPr/>
      </dsp:nvSpPr>
      <dsp:spPr>
        <a:xfrm>
          <a:off x="6798679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10761C-5C0C-4147-AB4B-90C082F25114}">
      <dsp:nvSpPr>
        <dsp:cNvPr id="0" name=""/>
        <dsp:cNvSpPr/>
      </dsp:nvSpPr>
      <dsp:spPr>
        <a:xfrm>
          <a:off x="692721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6943949" y="2822426"/>
        <a:ext cx="823451" cy="537812"/>
      </dsp:txXfrm>
    </dsp:sp>
    <dsp:sp modelId="{B62AA9A1-5F54-6045-8971-275A9DD1F0C1}">
      <dsp:nvSpPr>
        <dsp:cNvPr id="0" name=""/>
        <dsp:cNvSpPr/>
      </dsp:nvSpPr>
      <dsp:spPr>
        <a:xfrm>
          <a:off x="6474462" y="977608"/>
          <a:ext cx="91440" cy="2285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5E0CBE-FFBC-D141-A7F3-59239AA6108B}">
      <dsp:nvSpPr>
        <dsp:cNvPr id="0" name=""/>
        <dsp:cNvSpPr/>
      </dsp:nvSpPr>
      <dsp:spPr>
        <a:xfrm>
          <a:off x="609172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bin</a:t>
          </a:r>
          <a:endParaRPr lang="en-US" sz="1000" kern="1200" dirty="0"/>
        </a:p>
      </dsp:txBody>
      <dsp:txXfrm>
        <a:off x="6108456" y="1222851"/>
        <a:ext cx="823451" cy="537812"/>
      </dsp:txXfrm>
    </dsp:sp>
    <dsp:sp modelId="{F14A70CF-49E7-814A-8E8C-5DD5E1313154}">
      <dsp:nvSpPr>
        <dsp:cNvPr id="0" name=""/>
        <dsp:cNvSpPr/>
      </dsp:nvSpPr>
      <dsp:spPr>
        <a:xfrm>
          <a:off x="652018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113989" y="114255"/>
              </a:lnTo>
              <a:lnTo>
                <a:pt x="1113989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488235-E94B-F641-966B-B66ED4EF89F2}">
      <dsp:nvSpPr>
        <dsp:cNvPr id="0" name=""/>
        <dsp:cNvSpPr/>
      </dsp:nvSpPr>
      <dsp:spPr>
        <a:xfrm>
          <a:off x="720571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pkg</a:t>
          </a:r>
          <a:endParaRPr lang="en-US" sz="1000" kern="1200" dirty="0"/>
        </a:p>
      </dsp:txBody>
      <dsp:txXfrm>
        <a:off x="7222446" y="1222851"/>
        <a:ext cx="823451" cy="5378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10/12/16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0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10/12/16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07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10/12/16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10/12/16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2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10/12/16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7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10/12/16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9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10/12/16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88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10/12/16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3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10/12/16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5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10/12/16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37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10/12/16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65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2BD4C-ED20-EB4D-B379-5B505F7F885F}" type="datetimeFigureOut">
              <a:rPr lang="en-US" smtClean="0"/>
              <a:t>10/12/16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2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Relationship Id="rId3" Type="http://schemas.openxmlformats.org/officeDocument/2006/relationships/hyperlink" Target="http://git-scm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igned_number_representations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pkg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 Lang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Verrol</a:t>
            </a:r>
            <a:r>
              <a:rPr lang="en-US" dirty="0" smtClean="0"/>
              <a:t> Adams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6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–p $HOME/</a:t>
            </a:r>
            <a:r>
              <a:rPr lang="en-US" dirty="0" err="1" smtClean="0"/>
              <a:t>lcp</a:t>
            </a:r>
            <a:r>
              <a:rPr lang="en-US" dirty="0" smtClean="0"/>
              <a:t>/go-</a:t>
            </a:r>
            <a:r>
              <a:rPr lang="en-US" dirty="0" err="1" smtClean="0"/>
              <a:t>lang</a:t>
            </a:r>
            <a:r>
              <a:rPr lang="en-US" dirty="0" smtClean="0"/>
              <a:t>-programming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842219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Getting To Know Go (</a:t>
            </a:r>
            <a:r>
              <a:rPr lang="en-US" dirty="0" err="1" smtClean="0"/>
              <a:t>golang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93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</a:p>
          <a:p>
            <a:r>
              <a:rPr lang="en-US" dirty="0" smtClean="0"/>
              <a:t>Why Learn Go?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43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(</a:t>
            </a:r>
            <a:r>
              <a:rPr lang="en-US" dirty="0" err="1" smtClean="0"/>
              <a:t>golang</a:t>
            </a:r>
            <a:r>
              <a:rPr lang="en-US" dirty="0" smtClean="0"/>
              <a:t>) Mascot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2679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From </a:t>
            </a:r>
            <a:r>
              <a:rPr lang="en-US" dirty="0" smtClean="0">
                <a:hlinkClick r:id="rId2"/>
              </a:rPr>
              <a:t>http://golang.org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Go is an open source programming language that makes it easy to build </a:t>
            </a:r>
            <a:r>
              <a:rPr lang="en-US" b="1" i="1" dirty="0">
                <a:solidFill>
                  <a:srgbClr val="008000"/>
                </a:solidFill>
              </a:rPr>
              <a:t>simple</a:t>
            </a:r>
            <a:r>
              <a:rPr lang="en-US" dirty="0"/>
              <a:t>, </a:t>
            </a:r>
            <a:r>
              <a:rPr lang="en-US" b="1" i="1" dirty="0">
                <a:solidFill>
                  <a:srgbClr val="008000"/>
                </a:solidFill>
              </a:rPr>
              <a:t>reliable</a:t>
            </a:r>
            <a:r>
              <a:rPr lang="en-US" dirty="0"/>
              <a:t>, and </a:t>
            </a:r>
            <a:r>
              <a:rPr lang="en-US" b="1" i="1" dirty="0">
                <a:solidFill>
                  <a:srgbClr val="008000"/>
                </a:solidFill>
              </a:rPr>
              <a:t>efficient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software.</a:t>
            </a:r>
            <a:endParaRPr lang="en-US" dirty="0" smtClean="0"/>
          </a:p>
          <a:p>
            <a:r>
              <a:rPr lang="en-US" dirty="0" smtClean="0"/>
              <a:t>From Wikipedia ():</a:t>
            </a:r>
          </a:p>
          <a:p>
            <a:pPr lvl="1"/>
            <a:r>
              <a:rPr lang="en-US" b="1" i="1" dirty="0"/>
              <a:t>Go </a:t>
            </a:r>
            <a:r>
              <a:rPr lang="en-US" dirty="0"/>
              <a:t>(often referred to as </a:t>
            </a:r>
            <a:r>
              <a:rPr lang="en-US" b="1" i="1" dirty="0" err="1"/>
              <a:t>golang</a:t>
            </a:r>
            <a:r>
              <a:rPr lang="en-US" dirty="0"/>
              <a:t>) is an </a:t>
            </a:r>
            <a:r>
              <a:rPr lang="en-US" i="1" dirty="0">
                <a:solidFill>
                  <a:srgbClr val="0000FF"/>
                </a:solidFill>
              </a:rPr>
              <a:t>open </a:t>
            </a:r>
            <a:r>
              <a:rPr lang="en-US" i="1" dirty="0" smtClean="0">
                <a:solidFill>
                  <a:srgbClr val="0000FF"/>
                </a:solidFill>
              </a:rPr>
              <a:t>source </a:t>
            </a:r>
            <a:r>
              <a:rPr lang="en-US" dirty="0" smtClean="0"/>
              <a:t>programming </a:t>
            </a:r>
            <a:r>
              <a:rPr lang="en-US" dirty="0"/>
              <a:t>language created at </a:t>
            </a:r>
            <a:r>
              <a:rPr lang="en-US" i="1" dirty="0" smtClean="0">
                <a:solidFill>
                  <a:srgbClr val="0000FF"/>
                </a:solidFill>
              </a:rPr>
              <a:t>Google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in </a:t>
            </a:r>
            <a:r>
              <a:rPr lang="en-US" i="1" dirty="0">
                <a:solidFill>
                  <a:srgbClr val="0000FF"/>
                </a:solidFill>
              </a:rPr>
              <a:t>2007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i="1" dirty="0">
                <a:solidFill>
                  <a:srgbClr val="0000FF"/>
                </a:solidFill>
              </a:rPr>
              <a:t>Robert </a:t>
            </a:r>
            <a:r>
              <a:rPr lang="en-US" i="1" dirty="0" err="1">
                <a:solidFill>
                  <a:srgbClr val="0000FF"/>
                </a:solidFill>
              </a:rPr>
              <a:t>Griesemer</a:t>
            </a:r>
            <a:r>
              <a:rPr lang="en-US" dirty="0"/>
              <a:t>, </a:t>
            </a:r>
            <a:r>
              <a:rPr lang="en-US" i="1" dirty="0">
                <a:solidFill>
                  <a:srgbClr val="0000FF"/>
                </a:solidFill>
              </a:rPr>
              <a:t>Rob Pike</a:t>
            </a:r>
            <a:r>
              <a:rPr lang="en-US" dirty="0"/>
              <a:t>, and </a:t>
            </a:r>
            <a:r>
              <a:rPr lang="en-US" i="1" dirty="0">
                <a:solidFill>
                  <a:srgbClr val="0000FF"/>
                </a:solidFill>
              </a:rPr>
              <a:t>Ken Thompson</a:t>
            </a:r>
            <a:r>
              <a:rPr lang="en-US" dirty="0" smtClean="0"/>
              <a:t>. It </a:t>
            </a:r>
            <a:r>
              <a:rPr lang="en-US" dirty="0"/>
              <a:t>is a </a:t>
            </a:r>
            <a:r>
              <a:rPr lang="en-US" i="1" dirty="0">
                <a:solidFill>
                  <a:srgbClr val="0000FF"/>
                </a:solidFill>
              </a:rPr>
              <a:t>compiled</a:t>
            </a:r>
            <a:r>
              <a:rPr lang="en-US" dirty="0" smtClean="0"/>
              <a:t>, </a:t>
            </a:r>
            <a:r>
              <a:rPr lang="en-US" i="1" dirty="0" smtClean="0">
                <a:solidFill>
                  <a:srgbClr val="0000FF"/>
                </a:solidFill>
              </a:rPr>
              <a:t>statically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typed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language in the tradition of </a:t>
            </a:r>
            <a:r>
              <a:rPr lang="en-US" i="1" dirty="0" err="1">
                <a:solidFill>
                  <a:srgbClr val="FF0000"/>
                </a:solidFill>
              </a:rPr>
              <a:t>Algol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>
                <a:solidFill>
                  <a:srgbClr val="FF0000"/>
                </a:solidFill>
              </a:rPr>
              <a:t>C</a:t>
            </a:r>
            <a:r>
              <a:rPr lang="en-US" dirty="0"/>
              <a:t>, with </a:t>
            </a:r>
            <a:r>
              <a:rPr lang="en-US" i="1" dirty="0">
                <a:solidFill>
                  <a:srgbClr val="0000FF"/>
                </a:solidFill>
              </a:rPr>
              <a:t>garbage collection</a:t>
            </a:r>
            <a:r>
              <a:rPr lang="en-US" dirty="0"/>
              <a:t>, </a:t>
            </a:r>
            <a:r>
              <a:rPr lang="en-US" i="1" dirty="0"/>
              <a:t>limited structural typing</a:t>
            </a:r>
            <a:r>
              <a:rPr lang="en-US" dirty="0" smtClean="0"/>
              <a:t>, </a:t>
            </a:r>
            <a:r>
              <a:rPr lang="en-US" i="1" dirty="0" smtClean="0"/>
              <a:t>memory </a:t>
            </a:r>
            <a:r>
              <a:rPr lang="en-US" i="1" dirty="0"/>
              <a:t>safety </a:t>
            </a:r>
            <a:r>
              <a:rPr lang="en-US" dirty="0"/>
              <a:t>features and </a:t>
            </a:r>
            <a:r>
              <a:rPr lang="en-US" b="1" i="1" dirty="0">
                <a:solidFill>
                  <a:srgbClr val="0000FF"/>
                </a:solidFill>
              </a:rPr>
              <a:t>CSP</a:t>
            </a:r>
            <a:r>
              <a:rPr lang="en-US" dirty="0"/>
              <a:t>-style concurrent programming features added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language was announced in </a:t>
            </a:r>
            <a:r>
              <a:rPr lang="en-US" i="1" dirty="0">
                <a:solidFill>
                  <a:srgbClr val="0000FF"/>
                </a:solidFill>
              </a:rPr>
              <a:t>November 2009</a:t>
            </a:r>
            <a:r>
              <a:rPr lang="en-US" dirty="0"/>
              <a:t>; </a:t>
            </a:r>
            <a:r>
              <a:rPr lang="en-US" i="1" dirty="0">
                <a:solidFill>
                  <a:srgbClr val="008000"/>
                </a:solidFill>
              </a:rPr>
              <a:t>it is used in some of Google's production systems</a:t>
            </a:r>
            <a:r>
              <a:rPr lang="en-US" dirty="0" smtClean="0"/>
              <a:t>, as </a:t>
            </a:r>
            <a:r>
              <a:rPr lang="en-US" dirty="0"/>
              <a:t>well as by other firms. Two major implementations exist: Google's Go compiler, "</a:t>
            </a:r>
            <a:r>
              <a:rPr lang="en-US" dirty="0" err="1"/>
              <a:t>gc</a:t>
            </a:r>
            <a:r>
              <a:rPr lang="en-US" dirty="0"/>
              <a:t>", is developed as open source software and targets various platforms including </a:t>
            </a:r>
            <a:r>
              <a:rPr lang="en-US" i="1" dirty="0">
                <a:solidFill>
                  <a:srgbClr val="FF0000"/>
                </a:solidFill>
              </a:rPr>
              <a:t>Linux, OS X, Windows, various BSD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i="1" dirty="0">
                <a:solidFill>
                  <a:srgbClr val="FF0000"/>
                </a:solidFill>
              </a:rPr>
              <a:t>Unix versions</a:t>
            </a:r>
            <a:r>
              <a:rPr lang="en-US" dirty="0"/>
              <a:t>, and since 2015 also mobile devices, including smartphones.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0422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and C Compared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21135" b="-211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14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CSP:</a:t>
            </a:r>
            <a:br>
              <a:rPr lang="en-US" dirty="0" smtClean="0"/>
            </a:br>
            <a:r>
              <a:rPr lang="en-US" sz="3600" dirty="0" smtClean="0"/>
              <a:t>(Communicating Sequential Processes)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4449" b="-144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2636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Learn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Great talking point at your next geek party</a:t>
            </a:r>
          </a:p>
          <a:p>
            <a:r>
              <a:rPr lang="en-US" dirty="0" smtClean="0"/>
              <a:t>One of the new coolest things to do</a:t>
            </a:r>
          </a:p>
          <a:p>
            <a:r>
              <a:rPr lang="en-US" i="1" dirty="0" smtClean="0"/>
              <a:t>Job security</a:t>
            </a:r>
          </a:p>
          <a:p>
            <a:pPr lvl="1"/>
            <a:r>
              <a:rPr lang="en-US" dirty="0" smtClean="0"/>
              <a:t>In existing job</a:t>
            </a:r>
          </a:p>
          <a:p>
            <a:pPr lvl="1"/>
            <a:r>
              <a:rPr lang="en-US" dirty="0" smtClean="0"/>
              <a:t>In looking for new opportunities</a:t>
            </a:r>
          </a:p>
          <a:p>
            <a:r>
              <a:rPr lang="en-US" i="1" dirty="0" smtClean="0"/>
              <a:t>Fun</a:t>
            </a:r>
          </a:p>
          <a:p>
            <a:r>
              <a:rPr lang="en-US" i="1" dirty="0" smtClean="0"/>
              <a:t>A different way of thinking about software</a:t>
            </a:r>
          </a:p>
          <a:p>
            <a:r>
              <a:rPr lang="en-US" i="1" dirty="0" smtClean="0"/>
              <a:t>Makes a lot of hard stuff, easier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42255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Writing, Compiling, and Running Go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General Structure of a Go Program</a:t>
            </a:r>
          </a:p>
          <a:p>
            <a:pPr lvl="1"/>
            <a:r>
              <a:rPr lang="en-US" dirty="0" smtClean="0"/>
              <a:t>Package</a:t>
            </a:r>
          </a:p>
          <a:p>
            <a:pPr lvl="2"/>
            <a:r>
              <a:rPr lang="en-US" dirty="0" smtClean="0"/>
              <a:t>Importance of the “main” package</a:t>
            </a:r>
          </a:p>
          <a:p>
            <a:pPr lvl="1"/>
            <a:r>
              <a:rPr lang="en-US" dirty="0" smtClean="0"/>
              <a:t>imports</a:t>
            </a:r>
          </a:p>
          <a:p>
            <a:pPr lvl="1"/>
            <a:r>
              <a:rPr lang="en-US" dirty="0" smtClean="0"/>
              <a:t>Program entry point</a:t>
            </a:r>
          </a:p>
          <a:p>
            <a:pPr lvl="2"/>
            <a:r>
              <a:rPr lang="en-US" dirty="0" smtClean="0"/>
              <a:t>The “main” function</a:t>
            </a:r>
          </a:p>
          <a:p>
            <a:r>
              <a:rPr lang="en-US" dirty="0" smtClean="0"/>
              <a:t>Using the ‘go’ tool chain</a:t>
            </a:r>
          </a:p>
          <a:p>
            <a:pPr lvl="1"/>
            <a:r>
              <a:rPr lang="en-US" dirty="0" smtClean="0"/>
              <a:t>Compiling your program</a:t>
            </a:r>
          </a:p>
          <a:p>
            <a:pPr lvl="2"/>
            <a:r>
              <a:rPr lang="en-US" dirty="0" smtClean="0"/>
              <a:t>Building an executable</a:t>
            </a:r>
          </a:p>
          <a:p>
            <a:pPr lvl="2"/>
            <a:r>
              <a:rPr lang="en-US" dirty="0" smtClean="0"/>
              <a:t>Installing an executable</a:t>
            </a:r>
          </a:p>
          <a:p>
            <a:pPr lvl="1"/>
            <a:r>
              <a:rPr lang="en-US" dirty="0" smtClean="0"/>
              <a:t>Running your programming</a:t>
            </a:r>
          </a:p>
        </p:txBody>
      </p:sp>
    </p:spTree>
    <p:extLst>
      <p:ext uri="{BB962C8B-B14F-4D97-AF65-F5344CB8AC3E}">
        <p14:creationId xmlns:p14="http://schemas.microsoft.com/office/powerpoint/2010/main" val="4166209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Software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Setting Go</a:t>
            </a:r>
          </a:p>
          <a:p>
            <a:pPr lvl="1"/>
            <a:r>
              <a:rPr lang="en-US" dirty="0" smtClean="0"/>
              <a:t>Install Go tools from </a:t>
            </a:r>
            <a:r>
              <a:rPr lang="en-US" dirty="0" smtClean="0">
                <a:hlinkClick r:id="rId2"/>
              </a:rPr>
              <a:t>http://golang.org</a:t>
            </a:r>
            <a:endParaRPr lang="en-US" dirty="0" smtClean="0"/>
          </a:p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  <a:p>
            <a:pPr lvl="1"/>
            <a:r>
              <a:rPr lang="en-US" dirty="0" smtClean="0"/>
              <a:t>Software Version Control tool</a:t>
            </a:r>
          </a:p>
          <a:p>
            <a:pPr lvl="2"/>
            <a:r>
              <a:rPr lang="en-US" dirty="0" smtClean="0">
                <a:hlinkClick r:id="rId3"/>
              </a:rPr>
              <a:t>http://git-scm.com</a:t>
            </a:r>
            <a:endParaRPr lang="en-US" dirty="0" smtClean="0"/>
          </a:p>
          <a:p>
            <a:r>
              <a:rPr lang="en-US" dirty="0" smtClean="0"/>
              <a:t>IDE/Editor</a:t>
            </a:r>
          </a:p>
          <a:p>
            <a:pPr lvl="1"/>
            <a:r>
              <a:rPr lang="en-US" dirty="0" smtClean="0"/>
              <a:t>Microsoft Visual Studio Code with Go plugin</a:t>
            </a:r>
          </a:p>
          <a:p>
            <a:pPr lvl="2"/>
            <a:r>
              <a:rPr lang="en-US" dirty="0" smtClean="0"/>
              <a:t>https://</a:t>
            </a:r>
            <a:r>
              <a:rPr lang="en-US" dirty="0" err="1" smtClean="0"/>
              <a:t>visualstudio.com</a:t>
            </a:r>
            <a:r>
              <a:rPr lang="en-US" dirty="0" smtClean="0"/>
              <a:t>/products/code-</a:t>
            </a:r>
            <a:r>
              <a:rPr lang="en-US" dirty="0" err="1" smtClean="0"/>
              <a:t>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10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Minimalist Go Program</a:t>
            </a:r>
            <a:endParaRPr lang="en-US" dirty="0"/>
          </a:p>
        </p:txBody>
      </p:sp>
      <p:pic>
        <p:nvPicPr>
          <p:cNvPr id="8" name="Content Placeholder 7" descr="Screen Shot 2016-09-04 at 10.45.2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2667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4" name="Content Placeholder 3" descr="Screen Shot 2016-09-04 at 10.4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1000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pic>
        <p:nvPicPr>
          <p:cNvPr id="6" name="Content Placeholder 5" descr="2016-09-04_10-53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5652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or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Go source code belongs to either </a:t>
            </a:r>
            <a:r>
              <a:rPr lang="en-US" dirty="0"/>
              <a:t>a </a:t>
            </a:r>
            <a:r>
              <a:rPr lang="en-US" b="1" i="1" dirty="0" smtClean="0">
                <a:solidFill>
                  <a:srgbClr val="0000FF"/>
                </a:solidFill>
              </a:rPr>
              <a:t>package </a:t>
            </a:r>
            <a:r>
              <a:rPr lang="en-US" dirty="0" smtClean="0"/>
              <a:t>or 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endParaRPr lang="en-US" b="1" i="1" dirty="0" smtClean="0">
              <a:solidFill>
                <a:srgbClr val="0000FF"/>
              </a:solidFill>
            </a:endParaRPr>
          </a:p>
          <a:p>
            <a:r>
              <a:rPr lang="en-US" dirty="0"/>
              <a:t>A </a:t>
            </a:r>
            <a:r>
              <a:rPr lang="en-US" b="1" i="1" dirty="0">
                <a:solidFill>
                  <a:srgbClr val="0000FF"/>
                </a:solidFill>
              </a:rPr>
              <a:t>package </a:t>
            </a:r>
            <a:r>
              <a:rPr lang="en-US" dirty="0"/>
              <a:t>provides reusable </a:t>
            </a:r>
            <a:r>
              <a:rPr lang="en-US" dirty="0" smtClean="0"/>
              <a:t>code in functions</a:t>
            </a:r>
            <a:r>
              <a:rPr lang="en-US" dirty="0"/>
              <a:t>, types, methods, etc.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is the only thing that can be invoked or be started by the operating system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uses one or more </a:t>
            </a:r>
            <a:r>
              <a:rPr lang="en-US" b="1" i="1" dirty="0" smtClean="0">
                <a:solidFill>
                  <a:srgbClr val="0000FF"/>
                </a:solidFill>
              </a:rPr>
              <a:t>package(s)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02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</a:t>
            </a:r>
            <a:endParaRPr lang="en-US" dirty="0"/>
          </a:p>
        </p:txBody>
      </p:sp>
      <p:pic>
        <p:nvPicPr>
          <p:cNvPr id="4" name="Content Placeholder 3" descr="2016-09-04_10-54-0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5042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Hypothetical Program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86498" y="2572513"/>
            <a:ext cx="2171005" cy="2675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582157" y="27516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82157" y="29040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82157" y="30564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582157" y="320207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582157" y="382664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582157" y="3714857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582157" y="47872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582157" y="49396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582157" y="50920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582157" y="4299250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13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 Entry Point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183895" y="2432716"/>
            <a:ext cx="2171005" cy="2675631"/>
            <a:chOff x="3486498" y="2572513"/>
            <a:chExt cx="2171005" cy="2675631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95775" y="2432716"/>
            <a:ext cx="2171005" cy="2675631"/>
            <a:chOff x="3486498" y="2572513"/>
            <a:chExt cx="2171005" cy="2675631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 flipV="1">
            <a:off x="1791079" y="2611815"/>
            <a:ext cx="488475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28923" y="2993313"/>
            <a:ext cx="98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line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6903802" y="3907617"/>
            <a:ext cx="537316" cy="2518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13593" y="4175456"/>
            <a:ext cx="966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Agreed</a:t>
            </a:r>
          </a:p>
          <a:p>
            <a:r>
              <a:rPr lang="en-US" dirty="0" smtClean="0"/>
              <a:t>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81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Function</a:t>
            </a:r>
            <a:endParaRPr lang="en-US" dirty="0"/>
          </a:p>
        </p:txBody>
      </p:sp>
      <p:pic>
        <p:nvPicPr>
          <p:cNvPr id="4" name="Content Placeholder 3" descr="2016-09-04_10-54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" r="3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8523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3913" y="1964176"/>
            <a:ext cx="7354334" cy="33376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Awesomely Complex Program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53831" y="2085722"/>
            <a:ext cx="2171005" cy="3003372"/>
            <a:chOff x="3486498" y="2244772"/>
            <a:chExt cx="2171005" cy="3003372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Print()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  <a:r>
                <a:rPr lang="en-US" dirty="0" smtClean="0"/>
                <a:t>ead()</a:t>
              </a:r>
              <a:endParaRPr lang="en-US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</a:t>
              </a:r>
              <a:r>
                <a:rPr lang="en-US" dirty="0" smtClean="0"/>
                <a:t>rite()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task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417382" y="2085722"/>
            <a:ext cx="2171005" cy="3003372"/>
            <a:chOff x="3486498" y="2244772"/>
            <a:chExt cx="2171005" cy="3003372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a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44014" y="2085722"/>
            <a:ext cx="2171005" cy="3003372"/>
            <a:chOff x="3486498" y="2244772"/>
            <a:chExt cx="2171005" cy="3003372"/>
          </a:xfrm>
        </p:grpSpPr>
        <p:sp>
          <p:nvSpPr>
            <p:cNvPr id="34" name="Rectangle 3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main()</a:t>
              </a:r>
              <a:endParaRPr lang="en-US" dirty="0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Rounded Rectangle 43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main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842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“go” tool chain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6100188"/>
              </p:ext>
            </p:extLst>
          </p:nvPr>
        </p:nvGraphicFramePr>
        <p:xfrm>
          <a:off x="457200" y="1600200"/>
          <a:ext cx="8229600" cy="3947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 the source</a:t>
                      </a:r>
                      <a:r>
                        <a:rPr lang="en-US" baseline="0" dirty="0" smtClean="0"/>
                        <a:t> for an executable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Compile source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to</a:t>
                      </a:r>
                      <a:r>
                        <a:rPr lang="en-US" baseline="0" dirty="0" smtClean="0"/>
                        <a:t> an executable ‘main’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Install executable or package into $GOPATH/bin or $GOPATH/</a:t>
                      </a:r>
                      <a:r>
                        <a:rPr lang="en-US" dirty="0" err="1" smtClean="0"/>
                        <a:t>pkg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 or ‘go install &lt;path&gt;’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Format Go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 &lt;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dirty="0" smtClean="0"/>
                        <a:t>&gt;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Manage imports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baseline="0" dirty="0" smtClean="0"/>
                        <a:t> &lt;</a:t>
                      </a:r>
                      <a:r>
                        <a:rPr lang="en-US" baseline="0" dirty="0" err="1" smtClean="0"/>
                        <a:t>file.go</a:t>
                      </a:r>
                      <a:r>
                        <a:rPr lang="en-US" baseline="0" dirty="0" smtClean="0"/>
                        <a:t>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Get documentation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 [package]’ or ‘</a:t>
                      </a:r>
                      <a:r>
                        <a:rPr lang="en-US" dirty="0" err="1" smtClean="0"/>
                        <a:t>go</a:t>
                      </a:r>
                      <a:r>
                        <a:rPr lang="en-US" baseline="0" dirty="0" err="1" smtClean="0"/>
                        <a:t>doc</a:t>
                      </a:r>
                      <a:r>
                        <a:rPr lang="en-US" baseline="0" dirty="0" smtClean="0"/>
                        <a:t> [package]’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 and ‘</a:t>
                      </a:r>
                      <a:r>
                        <a:rPr lang="en-US" baseline="0" dirty="0" err="1" smtClean="0"/>
                        <a:t>godoc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978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107766"/>
              </p:ext>
            </p:extLst>
          </p:nvPr>
        </p:nvGraphicFramePr>
        <p:xfrm>
          <a:off x="457200" y="137556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3504" y="699840"/>
            <a:ext cx="6096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GOPATH Directory Structure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8436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&amp; Running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576" r="-95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2568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– Creating an Executable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596" r="-65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4716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Compiling/Building</a:t>
            </a:r>
            <a:endParaRPr lang="en-US" dirty="0"/>
          </a:p>
        </p:txBody>
      </p:sp>
      <p:pic>
        <p:nvPicPr>
          <p:cNvPr id="4" name="Content Placeholder 3" descr="Screen Shot 2016-09-05 at 7.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66" b="-201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5668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Application (local)</a:t>
            </a:r>
            <a:endParaRPr lang="en-US" dirty="0"/>
          </a:p>
        </p:txBody>
      </p:sp>
      <p:pic>
        <p:nvPicPr>
          <p:cNvPr id="6" name="Content Placeholder 5" descr="Screen Shot 2016-09-05 at 8.3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17" r="-154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6892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Application (remote)</a:t>
            </a:r>
            <a:endParaRPr lang="en-US" dirty="0"/>
          </a:p>
        </p:txBody>
      </p:sp>
      <p:pic>
        <p:nvPicPr>
          <p:cNvPr id="4" name="Content Placeholder 3" descr="Screen Shot 2016-09-05 at 8.3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48" r="-190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6870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Documentation</a:t>
            </a:r>
            <a:endParaRPr lang="en-US" dirty="0"/>
          </a:p>
        </p:txBody>
      </p:sp>
      <p:pic>
        <p:nvPicPr>
          <p:cNvPr id="4" name="Content Placeholder 3" descr="go_doc_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5" b="-36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7416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</a:t>
            </a:r>
            <a:r>
              <a:rPr lang="en-US" dirty="0" err="1" smtClean="0"/>
              <a:t>godoc</a:t>
            </a:r>
            <a:r>
              <a:rPr lang="en-US" dirty="0" smtClean="0"/>
              <a:t>’ </a:t>
            </a:r>
            <a:r>
              <a:rPr lang="en-US" dirty="0" err="1" smtClean="0"/>
              <a:t>vs</a:t>
            </a:r>
            <a:r>
              <a:rPr lang="en-US" dirty="0" smtClean="0"/>
              <a:t> ‘go doc’</a:t>
            </a:r>
            <a:endParaRPr lang="en-US" dirty="0"/>
          </a:p>
        </p:txBody>
      </p:sp>
      <p:pic>
        <p:nvPicPr>
          <p:cNvPr id="4" name="Content Placeholder 3" descr="go_doc_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18" b="-5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2962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‘go doc </a:t>
            </a:r>
            <a:r>
              <a:rPr lang="en-US" dirty="0" err="1" smtClean="0"/>
              <a:t>fmt.Stringer</a:t>
            </a:r>
            <a:r>
              <a:rPr lang="en-US" dirty="0" smtClean="0"/>
              <a:t>’</a:t>
            </a:r>
            <a:endParaRPr lang="en-US" dirty="0"/>
          </a:p>
        </p:txBody>
      </p:sp>
      <p:pic>
        <p:nvPicPr>
          <p:cNvPr id="4" name="Content Placeholder 3" descr="go_doc_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99" b="-6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7245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Values, Bits, and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70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</a:p>
          <a:p>
            <a:pPr lvl="1"/>
            <a:r>
              <a:rPr lang="en-US" dirty="0" smtClean="0"/>
              <a:t>Bytes</a:t>
            </a:r>
          </a:p>
          <a:p>
            <a:pPr lvl="1"/>
            <a:r>
              <a:rPr lang="en-US" dirty="0" smtClean="0"/>
              <a:t>Integers</a:t>
            </a:r>
          </a:p>
          <a:p>
            <a:pPr lvl="1"/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Arrays</a:t>
            </a:r>
          </a:p>
          <a:p>
            <a:pPr lvl="1"/>
            <a:r>
              <a:rPr lang="en-US" dirty="0" smtClean="0"/>
              <a:t>Maps</a:t>
            </a:r>
          </a:p>
          <a:p>
            <a:r>
              <a:rPr lang="en-US" dirty="0" smtClean="0"/>
              <a:t>Data Type and Storage (</a:t>
            </a:r>
            <a:r>
              <a:rPr lang="en-US" i="1" dirty="0" smtClean="0"/>
              <a:t>some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8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Go Tools Installation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1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641438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3516" b="-135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506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8565" b="-185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8415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34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210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663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Grouping Illustrated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2160427" y="1581460"/>
            <a:ext cx="4823146" cy="2937375"/>
            <a:chOff x="2465085" y="1581460"/>
            <a:chExt cx="4823146" cy="2937375"/>
          </a:xfrm>
        </p:grpSpPr>
        <p:sp>
          <p:nvSpPr>
            <p:cNvPr id="4" name="Rectangle 3"/>
            <p:cNvSpPr/>
            <p:nvPr/>
          </p:nvSpPr>
          <p:spPr>
            <a:xfrm>
              <a:off x="2537703" y="2313036"/>
              <a:ext cx="2278038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579940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934635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35182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0651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121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41590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ine Callout 1 10"/>
            <p:cNvSpPr/>
            <p:nvPr/>
          </p:nvSpPr>
          <p:spPr>
            <a:xfrm>
              <a:off x="5585585" y="1581460"/>
              <a:ext cx="1702646" cy="297838"/>
            </a:xfrm>
            <a:prstGeom prst="borderCallout1">
              <a:avLst>
                <a:gd name="adj1" fmla="val 64033"/>
                <a:gd name="adj2" fmla="val -767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Individual bits</a:t>
              </a:r>
              <a:endParaRPr lang="en-US" sz="1200" dirty="0"/>
            </a:p>
          </p:txBody>
        </p:sp>
        <p:sp>
          <p:nvSpPr>
            <p:cNvPr id="12" name="Line Callout 1 11"/>
            <p:cNvSpPr/>
            <p:nvPr/>
          </p:nvSpPr>
          <p:spPr>
            <a:xfrm>
              <a:off x="5585585" y="2366422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Named grouping</a:t>
              </a:r>
              <a:endParaRPr lang="en-US" sz="12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64243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99712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121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41590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37703" y="3189621"/>
              <a:ext cx="2278038" cy="44993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64243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99712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121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441590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4243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0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9712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6121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6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41590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7</a:t>
              </a:r>
              <a:endParaRPr lang="en-US" sz="1000" dirty="0"/>
            </a:p>
          </p:txBody>
        </p:sp>
        <p:sp>
          <p:nvSpPr>
            <p:cNvPr id="32" name="Line Callout 1 31"/>
            <p:cNvSpPr/>
            <p:nvPr/>
          </p:nvSpPr>
          <p:spPr>
            <a:xfrm>
              <a:off x="5585585" y="3433265"/>
              <a:ext cx="1702646" cy="422947"/>
            </a:xfrm>
            <a:prstGeom prst="borderCallout1">
              <a:avLst>
                <a:gd name="adj1" fmla="val 79127"/>
                <a:gd name="adj2" fmla="val -6023"/>
                <a:gd name="adj3" fmla="val 79023"/>
                <a:gd name="adj4" fmla="val -36683"/>
              </a:avLst>
            </a:prstGeom>
            <a:ln>
              <a:headEnd type="none"/>
              <a:tailEnd type="arrow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Index: </a:t>
              </a:r>
            </a:p>
            <a:p>
              <a:pPr algn="ctr"/>
              <a:r>
                <a:rPr lang="en-US" sz="1200" dirty="0"/>
                <a:t> </a:t>
              </a:r>
              <a:r>
                <a:rPr lang="en-US" sz="1200" dirty="0" smtClean="0"/>
                <a:t> bit’s location in group</a:t>
              </a:r>
              <a:endParaRPr lang="en-US" sz="12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27112" y="233665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531538" y="320151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465085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MSB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38560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LSB</a:t>
              </a:r>
              <a:endParaRPr lang="en-US" dirty="0"/>
            </a:p>
          </p:txBody>
        </p:sp>
        <p:cxnSp>
          <p:nvCxnSpPr>
            <p:cNvPr id="59" name="Straight Arrow Connector 58"/>
            <p:cNvCxnSpPr>
              <a:stCxn id="57" idx="0"/>
              <a:endCxn id="31" idx="2"/>
            </p:cNvCxnSpPr>
            <p:nvPr/>
          </p:nvCxnSpPr>
          <p:spPr>
            <a:xfrm flipV="1">
              <a:off x="4562009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47" idx="0"/>
              <a:endCxn id="26" idx="2"/>
            </p:cNvCxnSpPr>
            <p:nvPr/>
          </p:nvCxnSpPr>
          <p:spPr>
            <a:xfrm flipV="1">
              <a:off x="2788534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/>
          <p:cNvSpPr/>
          <p:nvPr/>
        </p:nvSpPr>
        <p:spPr>
          <a:xfrm>
            <a:off x="940837" y="4820093"/>
            <a:ext cx="7063116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Consider writing </a:t>
            </a:r>
            <a:r>
              <a:rPr lang="en-US" dirty="0"/>
              <a:t>the decimal value </a:t>
            </a:r>
            <a:r>
              <a:rPr lang="en-US" dirty="0" smtClean="0"/>
              <a:t>for ‘one thousand two hundred and eight’:</a:t>
            </a:r>
            <a:endParaRPr lang="en-US" dirty="0"/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Big Endian (left-to-right): 1 – 2 – 0 – 8</a:t>
            </a:r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Little Endian (right-to-left): 8 – 0 – 2 – 1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NOTE: </a:t>
            </a:r>
            <a:r>
              <a:rPr lang="en-US" dirty="0"/>
              <a:t>The </a:t>
            </a:r>
            <a:r>
              <a:rPr lang="en-US" i="1" u="sng" dirty="0"/>
              <a:t>most-</a:t>
            </a:r>
            <a:r>
              <a:rPr lang="en-US" i="1" u="sng" dirty="0" smtClean="0"/>
              <a:t>significant-digit</a:t>
            </a:r>
            <a:r>
              <a:rPr lang="en-US" u="sng" dirty="0" smtClean="0"/>
              <a:t> </a:t>
            </a:r>
            <a:r>
              <a:rPr lang="en-US" dirty="0"/>
              <a:t>in </a:t>
            </a:r>
            <a:r>
              <a:rPr lang="en-US" b="1" i="1" dirty="0"/>
              <a:t>big endian </a:t>
            </a:r>
            <a:r>
              <a:rPr lang="en-US" dirty="0"/>
              <a:t>is on the left, while it is the </a:t>
            </a:r>
            <a:r>
              <a:rPr lang="en-US" dirty="0" smtClean="0"/>
              <a:t>right for </a:t>
            </a:r>
            <a:r>
              <a:rPr lang="en-US" b="1" i="1" dirty="0"/>
              <a:t>little endian</a:t>
            </a:r>
            <a:r>
              <a:rPr lang="en-US" dirty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12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Grouping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to represents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4 bits = </a:t>
            </a:r>
            <a:r>
              <a:rPr lang="en-US" dirty="0" smtClean="0">
                <a:solidFill>
                  <a:srgbClr val="660066"/>
                </a:solidFill>
              </a:rPr>
              <a:t>nibble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8 bits = </a:t>
            </a:r>
            <a:r>
              <a:rPr lang="en-US" dirty="0" smtClean="0">
                <a:solidFill>
                  <a:srgbClr val="000090"/>
                </a:solidFill>
              </a:rPr>
              <a:t>byte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16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32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64 bits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sym typeface="Wingdings"/>
              </a:rPr>
              <a:t>most modern computers use this many bits for </a:t>
            </a:r>
            <a:r>
              <a:rPr lang="en-US" b="1" i="1" dirty="0" smtClean="0">
                <a:solidFill>
                  <a:schemeClr val="tx2"/>
                </a:solidFill>
                <a:sym typeface="Wingdings"/>
              </a:rPr>
              <a:t>addressing</a:t>
            </a:r>
            <a:endParaRPr lang="en-US" b="1" i="1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128 bits</a:t>
            </a:r>
            <a:endParaRPr lang="en-US" dirty="0" smtClean="0"/>
          </a:p>
        </p:txBody>
      </p:sp>
      <p:sp>
        <p:nvSpPr>
          <p:cNvPr id="4" name="Right Brace 3"/>
          <p:cNvSpPr/>
          <p:nvPr/>
        </p:nvSpPr>
        <p:spPr>
          <a:xfrm>
            <a:off x="2601396" y="3356140"/>
            <a:ext cx="552183" cy="127005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06964" y="3669049"/>
            <a:ext cx="381386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Depends on programming language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 and sometimes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9111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Number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‘binary numbering system’ uses bits to represent numbers.</a:t>
            </a:r>
          </a:p>
          <a:p>
            <a:pPr lvl="1"/>
            <a:r>
              <a:rPr lang="en-US" dirty="0" smtClean="0"/>
              <a:t>Since a certain number of bits allows us to represent a distinct number of states, we can choose to represent either positive or negative numbers</a:t>
            </a:r>
            <a:r>
              <a:rPr lang="is-IS" dirty="0" smtClean="0"/>
              <a:t>.</a:t>
            </a:r>
          </a:p>
          <a:p>
            <a:r>
              <a:rPr lang="is-IS" dirty="0" smtClean="0"/>
              <a:t>To represent a negative number, we designate the MSB as the ‘</a:t>
            </a:r>
            <a:r>
              <a:rPr lang="is-IS" i="1" u="sng" dirty="0" smtClean="0"/>
              <a:t>sign bit</a:t>
            </a:r>
            <a:r>
              <a:rPr lang="is-IS" dirty="0" smtClean="0"/>
              <a:t>’.</a:t>
            </a:r>
          </a:p>
          <a:p>
            <a:pPr lvl="1"/>
            <a:r>
              <a:rPr lang="is-IS" dirty="0" smtClean="0"/>
              <a:t>The ‘</a:t>
            </a:r>
            <a:r>
              <a:rPr lang="is-IS" i="1" u="sng" dirty="0" smtClean="0"/>
              <a:t>sign bit</a:t>
            </a:r>
            <a:r>
              <a:rPr lang="is-IS" dirty="0" smtClean="0"/>
              <a:t>’ tells us if the number is positive or negative.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607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Signed and Unsigned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group of 4 bits, we can either: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all 4 bits as ‘unsigned bits’ to represent numbers: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1 bits as the ‘sign bit’, s-bit, and the remaining bits to represent the value of the number: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556958" y="3148494"/>
            <a:ext cx="4030084" cy="429898"/>
            <a:chOff x="2912140" y="3063222"/>
            <a:chExt cx="4030084" cy="429898"/>
          </a:xfrm>
        </p:grpSpPr>
        <p:sp>
          <p:nvSpPr>
            <p:cNvPr id="4" name="Rectangle 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Line Callout 1 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Unsigned bits grouping</a:t>
              </a:r>
              <a:endParaRPr lang="en-US" sz="12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556958" y="5577378"/>
            <a:ext cx="4030084" cy="429898"/>
            <a:chOff x="2912140" y="3063222"/>
            <a:chExt cx="4030084" cy="429898"/>
          </a:xfrm>
        </p:grpSpPr>
        <p:sp>
          <p:nvSpPr>
            <p:cNvPr id="14" name="Rectangle 1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ine Callout 1 1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Signed bits grouping</a:t>
              </a:r>
              <a:endParaRPr lang="en-US" sz="12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8219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%HOME%\.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/>
              <a:t>%</a:t>
            </a:r>
            <a:r>
              <a:rPr lang="en-US" dirty="0" smtClean="0"/>
              <a:t>HOME%\</a:t>
            </a:r>
            <a:r>
              <a:rPr lang="en-US" dirty="0" err="1" smtClean="0"/>
              <a:t>lcp</a:t>
            </a:r>
            <a:endParaRPr lang="en-US" dirty="0"/>
          </a:p>
          <a:p>
            <a:pPr marL="1314450" lvl="2" indent="-514350"/>
            <a:r>
              <a:rPr lang="en-US" dirty="0"/>
              <a:t>$ </a:t>
            </a:r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smtClean="0"/>
              <a:t>%HOME%\</a:t>
            </a:r>
            <a:r>
              <a:rPr lang="en-US" dirty="0" err="1" smtClean="0"/>
              <a:t>lcp</a:t>
            </a:r>
            <a:r>
              <a:rPr lang="en-US" dirty="0" smtClean="0"/>
              <a:t>\go</a:t>
            </a:r>
            <a:r>
              <a:rPr lang="en-US" dirty="0"/>
              <a:t>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4055501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Signed and Unsigned Bits:</a:t>
            </a:r>
            <a:br>
              <a:rPr lang="en-US" dirty="0" smtClean="0"/>
            </a:br>
            <a:r>
              <a:rPr lang="en-US" dirty="0" smtClean="0"/>
              <a:t>Illustrated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926690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73814" y="5794744"/>
            <a:ext cx="737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Wikipedia</a:t>
            </a:r>
            <a:r>
              <a:rPr lang="en-US" dirty="0"/>
              <a:t>: 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en.wikipedia.org</a:t>
            </a:r>
            <a:r>
              <a:rPr lang="en-US" dirty="0">
                <a:hlinkClick r:id="rId2"/>
              </a:rPr>
              <a:t>/wiki/</a:t>
            </a:r>
            <a:r>
              <a:rPr lang="en-US" dirty="0" err="1">
                <a:hlinkClick r:id="rId2"/>
              </a:rPr>
              <a:t>Signed_number_representations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8469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Grouping and Numeric Range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433932"/>
              </p:ext>
            </p:extLst>
          </p:nvPr>
        </p:nvGraphicFramePr>
        <p:xfrm>
          <a:off x="457200" y="1600200"/>
          <a:ext cx="8229600" cy="2666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823"/>
                <a:gridCol w="1919768"/>
                <a:gridCol w="2734930"/>
                <a:gridCol w="25730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unique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Number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Number 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2^8 = 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-127 to</a:t>
                      </a:r>
                      <a:r>
                        <a:rPr lang="en-US" baseline="0" dirty="0" smtClean="0"/>
                        <a:t>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2^16 = 65,535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-32,767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2^32 = 4,294,967,295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4,294,967,294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2^64 = </a:t>
                      </a:r>
                      <a:r>
                        <a:rPr lang="is-IS" dirty="0" smtClean="0"/>
                        <a:t>18,446,744,073,709,551,615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</a:t>
                      </a:r>
                      <a:r>
                        <a:rPr lang="is-IS" dirty="0" smtClean="0"/>
                        <a:t>18,446,744,073,709,551,614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r>
                        <a:rPr lang="is-IS" dirty="0" smtClean="0"/>
                        <a:t>9.22337203685478E18 to 9.22337203685478E18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875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71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819135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41576" y="335643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3" y="3541101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7864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Information Compared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4649686"/>
              </p:ext>
            </p:extLst>
          </p:nvPr>
        </p:nvGraphicFramePr>
        <p:xfrm>
          <a:off x="457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Literature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Computer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Books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Chapters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Packages/Modules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Sub-packages/Sub-modules*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Paragraphs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Sentences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Tokens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Letter, Number,</a:t>
                      </a:r>
                      <a:r>
                        <a:rPr lang="en-US" baseline="0" dirty="0" smtClean="0"/>
                        <a:t> Symbol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Letter,</a:t>
                      </a:r>
                      <a:r>
                        <a:rPr lang="en-US" baseline="0" dirty="0" smtClean="0"/>
                        <a:t> Number, Symbol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9672" y="5779679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pkg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23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16-09-17_07-47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7799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86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Data and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2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91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4440" y="5265938"/>
            <a:ext cx="2713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sz="1600" b="1" dirty="0" smtClean="0">
                <a:solidFill>
                  <a:srgbClr val="FF0000"/>
                </a:solidFill>
              </a:rPr>
              <a:t>ASCII</a:t>
            </a:r>
            <a:r>
              <a:rPr lang="en-US" sz="1600" dirty="0" smtClean="0">
                <a:solidFill>
                  <a:srgbClr val="0000FF"/>
                </a:solidFill>
              </a:rPr>
              <a:t> is only one of many encoding standards. Go Lang uses </a:t>
            </a:r>
            <a:r>
              <a:rPr lang="en-US" sz="1600" b="1" dirty="0" smtClean="0">
                <a:solidFill>
                  <a:srgbClr val="0000FF"/>
                </a:solidFill>
              </a:rPr>
              <a:t>utf-8</a:t>
            </a:r>
            <a:r>
              <a:rPr lang="en-US" sz="1600" dirty="0" smtClean="0">
                <a:solidFill>
                  <a:srgbClr val="0000FF"/>
                </a:solidFill>
              </a:rPr>
              <a:t>, which supports 8, 16, 24, and 32-bits encoding.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57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Go Tools and Plugin Setup for Mac OS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103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389111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2112890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9977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360297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007206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7160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formal </a:t>
            </a:r>
            <a:r>
              <a:rPr lang="en-US" dirty="0" smtClean="0"/>
              <a:t>specification of the </a:t>
            </a:r>
            <a:r>
              <a:rPr lang="en-US" b="1" i="1" dirty="0" smtClean="0">
                <a:solidFill>
                  <a:srgbClr val="3366FF"/>
                </a:solidFill>
              </a:rPr>
              <a:t>interpretation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 </a:t>
            </a:r>
            <a:r>
              <a:rPr lang="en-US" dirty="0" smtClean="0"/>
              <a:t>of a certain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must meet all the characteristics of the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A</a:t>
            </a:r>
            <a:r>
              <a:rPr lang="en-US" b="1" i="1" dirty="0" smtClean="0">
                <a:solidFill>
                  <a:schemeClr val="accent2"/>
                </a:solidFill>
              </a:rPr>
              <a:t> type </a:t>
            </a:r>
            <a:r>
              <a:rPr lang="en-US" dirty="0" smtClean="0"/>
              <a:t>defines which </a:t>
            </a:r>
            <a:r>
              <a:rPr lang="en-US" b="1" i="1" dirty="0" smtClean="0">
                <a:solidFill>
                  <a:srgbClr val="800000"/>
                </a:solidFill>
              </a:rPr>
              <a:t>operations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are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valid</a:t>
            </a:r>
          </a:p>
          <a:p>
            <a:r>
              <a:rPr lang="en-US" dirty="0" smtClean="0"/>
              <a:t>Examples of types: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float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Complex</a:t>
            </a:r>
          </a:p>
        </p:txBody>
      </p:sp>
    </p:spTree>
    <p:extLst>
      <p:ext uri="{BB962C8B-B14F-4D97-AF65-F5344CB8AC3E}">
        <p14:creationId xmlns:p14="http://schemas.microsoft.com/office/powerpoint/2010/main" val="17086062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Using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9095769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Error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+ 16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r>
                        <a:rPr lang="en-US" baseline="0" dirty="0" smtClean="0"/>
                        <a:t> + “16”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</a:t>
                      </a:r>
                      <a:r>
                        <a:rPr lang="en-US" baseline="0" dirty="0" smtClean="0"/>
                        <a:t> + 9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 + 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1093890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243801</a:t>
                      </a:r>
                      <a:r>
                        <a:rPr lang="en-US" baseline="0" dirty="0" smtClean="0"/>
                        <a:t> / “a10b5”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|| 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+ 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+ “, “ + </a:t>
                      </a:r>
                      <a:r>
                        <a:rPr lang="en-US" baseline="0" dirty="0" smtClean="0"/>
                        <a:t> “ world”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*</a:t>
                      </a:r>
                      <a:r>
                        <a:rPr lang="en-US" baseline="0" dirty="0" smtClean="0"/>
                        <a:t> 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554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420520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2330" y="3356435"/>
            <a:ext cx="12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bytes/data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4" y="3541101"/>
            <a:ext cx="3767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93983" y="3716936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2" idx="3"/>
          </p:cNvCxnSpPr>
          <p:nvPr/>
        </p:nvCxnSpPr>
        <p:spPr>
          <a:xfrm>
            <a:off x="2216547" y="3901602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103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763179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Data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847588"/>
              </p:ext>
            </p:extLst>
          </p:nvPr>
        </p:nvGraphicFramePr>
        <p:xfrm>
          <a:off x="457200" y="1600200"/>
          <a:ext cx="82296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625"/>
                <a:gridCol w="1150207"/>
                <a:gridCol w="1545592"/>
                <a:gridCol w="1557572"/>
                <a:gridCol w="1509648"/>
                <a:gridCol w="15279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r>
                        <a:rPr lang="en-US" baseline="0" dirty="0" smtClean="0"/>
                        <a:t>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 device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29461" y="4289433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Number of operations to read/write data of various sizes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551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4029235" y="5725750"/>
            <a:ext cx="28542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r/w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Access size (1, 2, 4, 8 bytes)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257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 represents either ‘true’ or ‘false’, it can fit into byte or 8-bits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093243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277909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51558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49076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48634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453744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4638410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528283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50484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4738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</a:t>
            </a:r>
          </a:p>
          <a:p>
            <a:pPr lvl="1"/>
            <a:r>
              <a:rPr lang="en-US" sz="2000" dirty="0" smtClean="0"/>
              <a:t>‘false’ is represented by the numeric value 0</a:t>
            </a:r>
          </a:p>
          <a:p>
            <a:pPr lvl="1"/>
            <a:r>
              <a:rPr lang="en-US" sz="2000" dirty="0" smtClean="0"/>
              <a:t>‘true’ is represented by the numeric value 1</a:t>
            </a:r>
          </a:p>
          <a:p>
            <a:r>
              <a:rPr lang="en-US" sz="2400" dirty="0" smtClean="0"/>
              <a:t>3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values in memory might look like: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3375274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184189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4900541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13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Byte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‘byte’ by definition is 8-bits, any value using 8-bits can be stored in a byte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255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48265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66732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90499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88018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87576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84315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502782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917698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89426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7913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 the following values are to be stored in memory:</a:t>
            </a:r>
          </a:p>
          <a:p>
            <a:pPr lvl="1"/>
            <a:r>
              <a:rPr lang="en-US" sz="2000" dirty="0" smtClean="0"/>
              <a:t>The value 0 can fit in a byte (signed or unsigned)</a:t>
            </a:r>
          </a:p>
          <a:p>
            <a:pPr lvl="1"/>
            <a:r>
              <a:rPr lang="en-US" sz="2000" dirty="0" smtClean="0"/>
              <a:t>The value 120 can fit in a byte (signed or unsigned)</a:t>
            </a:r>
          </a:p>
          <a:p>
            <a:pPr lvl="1"/>
            <a:r>
              <a:rPr lang="en-US" sz="2000" dirty="0" smtClean="0"/>
              <a:t>The value -10 can fit in a ‘signed byte’</a:t>
            </a:r>
          </a:p>
          <a:p>
            <a:pPr lvl="1"/>
            <a:r>
              <a:rPr lang="en-US" sz="2000" dirty="0" smtClean="0"/>
              <a:t>The value 255 can fit in an ‘unsigned byte’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75274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120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265566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0"/>
          </p:cNvCxnSpPr>
          <p:nvPr/>
        </p:nvCxnSpPr>
        <p:spPr>
          <a:xfrm flipH="1" flipV="1">
            <a:off x="7580541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70488" y="5456849"/>
            <a:ext cx="125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interpreted</a:t>
            </a:r>
          </a:p>
          <a:p>
            <a:r>
              <a:rPr lang="en-US" dirty="0" smtClean="0"/>
              <a:t>value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34" idx="3"/>
          </p:cNvCxnSpPr>
          <p:nvPr/>
        </p:nvCxnSpPr>
        <p:spPr>
          <a:xfrm flipV="1">
            <a:off x="2227445" y="5775156"/>
            <a:ext cx="499447" cy="48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07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 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/>
              <a:t>mkdir</a:t>
            </a:r>
            <a:r>
              <a:rPr lang="en-US" dirty="0"/>
              <a:t> –p $HOME/</a:t>
            </a:r>
            <a:r>
              <a:rPr lang="en-US" dirty="0" err="1"/>
              <a:t>lcp</a:t>
            </a:r>
            <a:r>
              <a:rPr lang="en-US" dirty="0"/>
              <a:t>/go-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54001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(2-bytes)Data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276112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2-bytes can represent:</a:t>
            </a:r>
          </a:p>
          <a:p>
            <a:pPr lvl="1"/>
            <a:r>
              <a:rPr lang="en-US" sz="2000" dirty="0" smtClean="0"/>
              <a:t>‘signed’ numbers </a:t>
            </a:r>
            <a:r>
              <a:rPr lang="en-US" sz="2000" dirty="0"/>
              <a:t>-32,767 </a:t>
            </a:r>
            <a:r>
              <a:rPr lang="en-US" sz="2000" dirty="0" smtClean="0"/>
              <a:t>to </a:t>
            </a:r>
            <a:r>
              <a:rPr lang="en-US" sz="1600" dirty="0"/>
              <a:t>32,767 </a:t>
            </a:r>
            <a:endParaRPr lang="en-US" sz="1600" dirty="0" smtClean="0"/>
          </a:p>
          <a:p>
            <a:pPr lvl="1"/>
            <a:r>
              <a:rPr lang="en-US" sz="2100" dirty="0" smtClean="0"/>
              <a:t>‘unsigned’ numbers 65,534</a:t>
            </a:r>
          </a:p>
          <a:p>
            <a:r>
              <a:rPr lang="en-US" sz="2400" dirty="0" smtClean="0"/>
              <a:t>The following values can all be stored in 2-bytes, either signed or unsigned as appropriate:</a:t>
            </a:r>
            <a:endParaRPr lang="en-US" sz="2000" dirty="0" smtClean="0"/>
          </a:p>
          <a:p>
            <a:pPr lvl="1"/>
            <a:r>
              <a:rPr lang="en-US" sz="2000" dirty="0" smtClean="0"/>
              <a:t>0, 54986, -10, and -32012</a:t>
            </a:r>
            <a:endParaRPr lang="en-US" sz="2000" dirty="0"/>
          </a:p>
          <a:p>
            <a:endParaRPr lang="en-US" sz="2000" dirty="0"/>
          </a:p>
          <a:p>
            <a:pPr lvl="1"/>
            <a:endParaRPr lang="en-US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684955" y="4879139"/>
            <a:ext cx="1207301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81719" y="4879139"/>
            <a:ext cx="119240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54986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278483" y="4879139"/>
            <a:ext cx="1185316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575247" y="4879139"/>
            <a:ext cx="118531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-32012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62944" y="484211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185508" y="502678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55321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03008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37191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278483" y="523964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26864" y="523522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262943" y="520261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185507" y="538728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575246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23629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872011" y="487913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7872011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697356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287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Imagine strings are stored as:</a:t>
            </a:r>
            <a:endParaRPr lang="en-US" sz="2400" dirty="0"/>
          </a:p>
          <a:p>
            <a:pPr lvl="1"/>
            <a:r>
              <a:rPr lang="en-US" sz="2000" dirty="0" smtClean="0"/>
              <a:t>[length (32-bits) | utf-8 characters]</a:t>
            </a:r>
          </a:p>
        </p:txBody>
      </p:sp>
      <p:sp>
        <p:nvSpPr>
          <p:cNvPr id="5" name="Rectangle 4"/>
          <p:cNvSpPr/>
          <p:nvPr/>
        </p:nvSpPr>
        <p:spPr>
          <a:xfrm>
            <a:off x="272689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‘v’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‘e’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‘r’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‘o’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‘l’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1" y="3423370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utf-8(1-byte)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3608036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3845709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382089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381647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9602" y="3783871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3968537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3858410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815668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464050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112432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</a:t>
            </a:r>
            <a:r>
              <a:rPr lang="en-US" dirty="0"/>
              <a:t>世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76081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‘界’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39418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09602" y="5268014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utf8(3-bytes)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42" idx="3"/>
            <a:endCxn id="34" idx="1"/>
          </p:cNvCxnSpPr>
          <p:nvPr/>
        </p:nvCxnSpPr>
        <p:spPr>
          <a:xfrm>
            <a:off x="2227444" y="5452680"/>
            <a:ext cx="5882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486034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4133721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76790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09600" y="5628515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50" idx="3"/>
          </p:cNvCxnSpPr>
          <p:nvPr/>
        </p:nvCxnSpPr>
        <p:spPr>
          <a:xfrm>
            <a:off x="2227444" y="5813181"/>
            <a:ext cx="6006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963346" y="5703054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609600" y="4348187"/>
            <a:ext cx="8229600" cy="95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</a:t>
            </a:r>
            <a:r>
              <a:rPr lang="en-US" sz="2400" dirty="0"/>
              <a:t>string “世界” </a:t>
            </a:r>
            <a:r>
              <a:rPr lang="en-US" sz="2400" dirty="0" smtClean="0"/>
              <a:t>has 2 elements:</a:t>
            </a:r>
          </a:p>
          <a:p>
            <a:pPr lvl="1"/>
            <a:r>
              <a:rPr lang="en-US" sz="2400" dirty="0"/>
              <a:t>‘</a:t>
            </a:r>
            <a:r>
              <a:rPr lang="en-US" sz="2400" dirty="0" smtClean="0"/>
              <a:t>世’, and ‘</a:t>
            </a:r>
            <a:r>
              <a:rPr lang="en-US" sz="2400" dirty="0"/>
              <a:t>界</a:t>
            </a:r>
            <a:r>
              <a:rPr lang="en-US" sz="2400" dirty="0" smtClean="0"/>
              <a:t>’ </a:t>
            </a:r>
            <a:endParaRPr lang="en-US" sz="2400" dirty="0"/>
          </a:p>
        </p:txBody>
      </p:sp>
      <p:sp>
        <p:nvSpPr>
          <p:cNvPr id="39" name="Rectangle 38"/>
          <p:cNvSpPr/>
          <p:nvPr/>
        </p:nvSpPr>
        <p:spPr>
          <a:xfrm>
            <a:off x="539418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383497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969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string “</a:t>
            </a:r>
            <a:r>
              <a:rPr lang="en-US" sz="2400" dirty="0" err="1" smtClean="0"/>
              <a:t>verrol</a:t>
            </a:r>
            <a:r>
              <a:rPr lang="en-US" sz="2400" dirty="0" smtClean="0"/>
              <a:t>” has 6 elements:</a:t>
            </a:r>
          </a:p>
          <a:p>
            <a:pPr lvl="1"/>
            <a:r>
              <a:rPr lang="en-US" sz="2400" dirty="0" smtClean="0"/>
              <a:t>‘v’, ‘e’, ‘r’, ‘r’, ‘o’, and ‘l’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08886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</a:t>
            </a:r>
            <a:r>
              <a:rPr lang="en-US" sz="2400" b="1" dirty="0"/>
              <a:t>5</a:t>
            </a:r>
            <a:r>
              <a:rPr lang="en-US" sz="2400" b="1" dirty="0" smtClean="0"/>
              <a:t>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Constants and Variables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</a:t>
            </a:r>
            <a:r>
              <a:rPr lang="en-US" sz="2800" dirty="0" smtClean="0">
                <a:latin typeface="Arial Black"/>
                <a:cs typeface="Arial Black"/>
              </a:rPr>
              <a:t>2 </a:t>
            </a:r>
            <a:r>
              <a:rPr lang="en-US" sz="2800" dirty="0" smtClean="0">
                <a:latin typeface="Arial Black"/>
                <a:cs typeface="Arial Black"/>
              </a:rPr>
              <a:t>: </a:t>
            </a:r>
            <a:r>
              <a:rPr lang="en-US" sz="2800" dirty="0" smtClean="0">
                <a:latin typeface="Arial Black"/>
                <a:cs typeface="Arial Black"/>
              </a:rPr>
              <a:t>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008175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Defining and Using Constants</a:t>
            </a:r>
          </a:p>
          <a:p>
            <a:r>
              <a:rPr lang="en-US" dirty="0" smtClean="0"/>
              <a:t>Defining and Using Variables</a:t>
            </a:r>
          </a:p>
        </p:txBody>
      </p:sp>
    </p:spTree>
    <p:extLst>
      <p:ext uri="{BB962C8B-B14F-4D97-AF65-F5344CB8AC3E}">
        <p14:creationId xmlns:p14="http://schemas.microsoft.com/office/powerpoint/2010/main" val="37073196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err="1" smtClean="0"/>
              <a:t>bool</a:t>
            </a:r>
            <a:endParaRPr lang="en-US" sz="2000" dirty="0"/>
          </a:p>
          <a:p>
            <a:r>
              <a:rPr lang="en-US" sz="2000" dirty="0" smtClean="0"/>
              <a:t>string</a:t>
            </a:r>
            <a:endParaRPr lang="en-US" sz="2000" dirty="0"/>
          </a:p>
          <a:p>
            <a:r>
              <a:rPr lang="en-US" sz="2000" dirty="0"/>
              <a:t>Numeric types</a:t>
            </a:r>
            <a:r>
              <a:rPr lang="en-US" sz="2000" dirty="0" smtClean="0"/>
              <a:t>:</a:t>
            </a:r>
          </a:p>
          <a:p>
            <a:pPr lvl="1"/>
            <a:r>
              <a:rPr lang="en-US" sz="1600" dirty="0" err="1" smtClean="0"/>
              <a:t>uint</a:t>
            </a:r>
            <a:r>
              <a:rPr lang="en-US" sz="1600" dirty="0" smtClean="0"/>
              <a:t>        </a:t>
            </a:r>
            <a:r>
              <a:rPr lang="en-US" sz="1600" dirty="0"/>
              <a:t>either 32 or 64 </a:t>
            </a:r>
            <a:r>
              <a:rPr lang="en-US" sz="1600" dirty="0" smtClean="0"/>
              <a:t>bits</a:t>
            </a:r>
          </a:p>
          <a:p>
            <a:pPr lvl="1"/>
            <a:r>
              <a:rPr lang="en-US" sz="1600" dirty="0" err="1" smtClean="0"/>
              <a:t>int</a:t>
            </a:r>
            <a:r>
              <a:rPr lang="en-US" sz="1600" dirty="0" smtClean="0"/>
              <a:t>         </a:t>
            </a:r>
            <a:r>
              <a:rPr lang="en-US" sz="1600" dirty="0"/>
              <a:t>same size as </a:t>
            </a:r>
            <a:r>
              <a:rPr lang="en-US" sz="1600" dirty="0" err="1" smtClean="0"/>
              <a:t>uint</a:t>
            </a:r>
            <a:endParaRPr lang="en-US" sz="1600" dirty="0" smtClean="0"/>
          </a:p>
          <a:p>
            <a:pPr lvl="1"/>
            <a:r>
              <a:rPr lang="en-US" sz="1600" dirty="0" err="1" smtClean="0"/>
              <a:t>uintptr</a:t>
            </a:r>
            <a:r>
              <a:rPr lang="en-US" sz="1600" dirty="0" smtClean="0"/>
              <a:t>     </a:t>
            </a:r>
            <a:r>
              <a:rPr lang="en-US" sz="1600" dirty="0"/>
              <a:t>an unsigned integer large enough to store the </a:t>
            </a:r>
            <a:r>
              <a:rPr lang="en-US" sz="1600" dirty="0" err="1"/>
              <a:t>uninterpreted</a:t>
            </a:r>
            <a:r>
              <a:rPr lang="en-US" sz="1600" dirty="0"/>
              <a:t> bits </a:t>
            </a:r>
            <a:r>
              <a:rPr lang="en-US" sz="1600" dirty="0" smtClean="0"/>
              <a:t>of a </a:t>
            </a:r>
            <a:r>
              <a:rPr lang="en-US" sz="1600" dirty="0"/>
              <a:t>pointer </a:t>
            </a:r>
            <a:r>
              <a:rPr lang="en-US" sz="1600" dirty="0" smtClean="0"/>
              <a:t>value</a:t>
            </a:r>
          </a:p>
          <a:p>
            <a:pPr lvl="1"/>
            <a:r>
              <a:rPr lang="en-US" sz="1600" dirty="0" smtClean="0"/>
              <a:t>uint8, uint16, uint32, uint64</a:t>
            </a:r>
          </a:p>
          <a:p>
            <a:pPr lvl="1"/>
            <a:r>
              <a:rPr lang="en-US" sz="1600" dirty="0" smtClean="0"/>
              <a:t>int8, int16, int32, int64</a:t>
            </a:r>
          </a:p>
          <a:p>
            <a:pPr lvl="1"/>
            <a:r>
              <a:rPr lang="en-US" sz="1600" dirty="0" smtClean="0"/>
              <a:t>float32     </a:t>
            </a:r>
            <a:r>
              <a:rPr lang="en-US" sz="1600" dirty="0"/>
              <a:t>the set of all IEEE-754 32-bit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float64     </a:t>
            </a:r>
            <a:r>
              <a:rPr lang="en-US" sz="1600" dirty="0"/>
              <a:t>the set of all IEEE-754 64-bit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complex64   </a:t>
            </a:r>
            <a:r>
              <a:rPr lang="en-US" sz="1600" dirty="0"/>
              <a:t>the set of all complex numbers with float32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complex128  </a:t>
            </a:r>
            <a:r>
              <a:rPr lang="en-US" sz="1600" dirty="0"/>
              <a:t>the set of all complex numbers with float64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byte        </a:t>
            </a:r>
            <a:r>
              <a:rPr lang="en-US" sz="1600" dirty="0"/>
              <a:t>alias for </a:t>
            </a:r>
            <a:r>
              <a:rPr lang="en-US" sz="1600" dirty="0" smtClean="0"/>
              <a:t>uint8</a:t>
            </a:r>
          </a:p>
          <a:p>
            <a:pPr lvl="1"/>
            <a:r>
              <a:rPr lang="en-US" sz="1600" dirty="0" smtClean="0"/>
              <a:t>rune        </a:t>
            </a:r>
            <a:r>
              <a:rPr lang="en-US" sz="1600" dirty="0"/>
              <a:t>alias for int32 (represents a Unicode code point)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27667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11431506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‘constant’?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constant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named </a:t>
            </a:r>
            <a:r>
              <a:rPr lang="en-US" dirty="0" smtClean="0"/>
              <a:t>used in place of 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Property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 </a:t>
            </a:r>
            <a:r>
              <a:rPr lang="en-US" dirty="0" smtClean="0">
                <a:solidFill>
                  <a:srgbClr val="000000"/>
                </a:solidFill>
              </a:rPr>
              <a:t>of a </a:t>
            </a:r>
            <a:r>
              <a:rPr lang="en-US" b="1" i="1" dirty="0">
                <a:solidFill>
                  <a:srgbClr val="008000"/>
                </a:solidFill>
              </a:rPr>
              <a:t>constant </a:t>
            </a:r>
            <a:r>
              <a:rPr lang="en-US" dirty="0" smtClean="0">
                <a:solidFill>
                  <a:srgbClr val="000000"/>
                </a:solidFill>
              </a:rPr>
              <a:t>can’t be changed after it is assigned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pi</a:t>
            </a:r>
            <a:endParaRPr lang="en-US" dirty="0" smtClean="0"/>
          </a:p>
          <a:p>
            <a:pPr lvl="2"/>
            <a:r>
              <a:rPr lang="en-US" dirty="0" smtClean="0"/>
              <a:t>Used instead of the value 3.14</a:t>
            </a:r>
          </a:p>
          <a:p>
            <a:pPr lvl="1"/>
            <a:r>
              <a:rPr lang="en-US" dirty="0" err="1" smtClean="0"/>
              <a:t>secondsInHour</a:t>
            </a:r>
            <a:endParaRPr lang="en-US" dirty="0" smtClean="0"/>
          </a:p>
          <a:p>
            <a:pPr lvl="2"/>
            <a:r>
              <a:rPr lang="en-US" dirty="0" smtClean="0"/>
              <a:t>Used instead of the value 60</a:t>
            </a:r>
          </a:p>
          <a:p>
            <a:pPr lvl="1"/>
            <a:r>
              <a:rPr lang="en-US" dirty="0" err="1" smtClean="0"/>
              <a:t>hoursInDay</a:t>
            </a:r>
            <a:endParaRPr lang="en-US" dirty="0" smtClean="0"/>
          </a:p>
          <a:p>
            <a:pPr lvl="2"/>
            <a:r>
              <a:rPr lang="en-US" dirty="0" smtClean="0"/>
              <a:t>Used instead of the value 24</a:t>
            </a:r>
          </a:p>
          <a:p>
            <a:pPr lvl="1"/>
            <a:r>
              <a:rPr lang="en-US" dirty="0" err="1" smtClean="0"/>
              <a:t>presenterName</a:t>
            </a:r>
            <a:endParaRPr lang="en-US" dirty="0" smtClean="0"/>
          </a:p>
          <a:p>
            <a:pPr lvl="2"/>
            <a:r>
              <a:rPr lang="en-US" dirty="0" smtClean="0"/>
              <a:t>Used instead of the value “Jane Doe”</a:t>
            </a:r>
          </a:p>
          <a:p>
            <a:pPr lvl="1"/>
            <a:r>
              <a:rPr lang="en-US" dirty="0" err="1" smtClean="0"/>
              <a:t>favoriteLanguage</a:t>
            </a:r>
            <a:endParaRPr lang="en-US" dirty="0" smtClean="0"/>
          </a:p>
          <a:p>
            <a:pPr lvl="2"/>
            <a:r>
              <a:rPr lang="en-US" dirty="0" smtClean="0"/>
              <a:t>Used instead of the value “</a:t>
            </a:r>
            <a:r>
              <a:rPr lang="en-US" dirty="0" smtClean="0"/>
              <a:t>Go Language”</a:t>
            </a:r>
          </a:p>
        </p:txBody>
      </p:sp>
    </p:spTree>
    <p:extLst>
      <p:ext uri="{BB962C8B-B14F-4D97-AF65-F5344CB8AC3E}">
        <p14:creationId xmlns:p14="http://schemas.microsoft.com/office/powerpoint/2010/main" val="6952912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</a:t>
            </a:r>
            <a:r>
              <a:rPr lang="en-US" dirty="0" smtClean="0"/>
              <a:t>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</a:t>
            </a:r>
            <a:r>
              <a:rPr lang="en-US" dirty="0" smtClean="0"/>
              <a:t>‘constant’?</a:t>
            </a:r>
          </a:p>
          <a:p>
            <a:pPr lvl="1"/>
            <a:r>
              <a:rPr lang="en-US" dirty="0" smtClean="0"/>
              <a:t>Formal Syntax</a:t>
            </a:r>
            <a:r>
              <a:rPr lang="en-US" dirty="0" smtClean="0"/>
              <a:t>: </a:t>
            </a:r>
            <a:endParaRPr lang="en-US" dirty="0" smtClean="0"/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uint8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hoursInDay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	</a:t>
            </a:r>
            <a:endParaRPr lang="en-US" dirty="0" smtClean="0"/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presenterName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“Jane Doe”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hoursInDay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	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favoriteLanguage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“Go Language”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4"/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8751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constant/</a:t>
            </a:r>
            <a:r>
              <a:rPr lang="en-US" dirty="0" err="1"/>
              <a:t>main.go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7377" b="-27377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27" y="3704311"/>
            <a:ext cx="3510973" cy="154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123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Explicit Typed Constants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39217" b="-392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2838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Go Plugin Setup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</a:t>
            </a:r>
            <a:r>
              <a:rPr lang="en-US" dirty="0" err="1"/>
              <a:t>vs</a:t>
            </a:r>
            <a:r>
              <a:rPr lang="en-US" dirty="0"/>
              <a:t> Inferred Type Constant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86" r="-1186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 flipV="1">
            <a:off x="1108363" y="2285998"/>
            <a:ext cx="1570182" cy="17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08363" y="4655126"/>
            <a:ext cx="15701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108363" y="3023752"/>
            <a:ext cx="157018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08363" y="3216558"/>
            <a:ext cx="157018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108363" y="5375562"/>
            <a:ext cx="142009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08363" y="5559133"/>
            <a:ext cx="142009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08363" y="3385126"/>
            <a:ext cx="231486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08363" y="3566390"/>
            <a:ext cx="2314864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8363" y="5736935"/>
            <a:ext cx="299027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08363" y="5918199"/>
            <a:ext cx="299027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08363" y="2483426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08363" y="2682007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108363" y="4849088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108363" y="5025735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9340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rgbClr val="800000"/>
                </a:solidFill>
              </a:rPr>
              <a:t>variable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</a:t>
            </a:r>
            <a:r>
              <a:rPr lang="en-US" dirty="0" smtClean="0"/>
              <a:t>be used anywhere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is required/expected.</a:t>
            </a:r>
          </a:p>
          <a:p>
            <a:pPr lvl="1"/>
            <a:r>
              <a:rPr lang="en-US" dirty="0" smtClean="0"/>
              <a:t>We use </a:t>
            </a:r>
            <a:r>
              <a:rPr lang="en-US" b="1" i="1" dirty="0" smtClean="0">
                <a:solidFill>
                  <a:srgbClr val="800000"/>
                </a:solidFill>
              </a:rPr>
              <a:t>variables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dirty="0" smtClean="0"/>
              <a:t>tag/associate data in </a:t>
            </a:r>
            <a:r>
              <a:rPr lang="en-US" dirty="0" smtClean="0"/>
              <a:t>memory</a:t>
            </a:r>
          </a:p>
          <a:p>
            <a:r>
              <a:rPr lang="en-US" dirty="0" smtClean="0"/>
              <a:t>Property:</a:t>
            </a:r>
          </a:p>
          <a:p>
            <a:pPr lvl="1"/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b="1" dirty="0" smtClean="0">
                <a:solidFill>
                  <a:srgbClr val="800000"/>
                </a:solidFill>
              </a:rPr>
              <a:t>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change their values over the life of the program</a:t>
            </a: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itemCount</a:t>
            </a:r>
            <a:endParaRPr lang="en-US" dirty="0" smtClean="0"/>
          </a:p>
          <a:p>
            <a:pPr lvl="1"/>
            <a:r>
              <a:rPr lang="en-US" dirty="0" smtClean="0"/>
              <a:t>price</a:t>
            </a:r>
            <a:endParaRPr lang="en-US" dirty="0" smtClean="0"/>
          </a:p>
          <a:p>
            <a:pPr lvl="1"/>
            <a:r>
              <a:rPr lang="en-US" dirty="0" err="1" smtClean="0"/>
              <a:t>myName</a:t>
            </a:r>
            <a:endParaRPr lang="en-US" dirty="0" smtClean="0"/>
          </a:p>
          <a:p>
            <a:pPr lvl="1"/>
            <a:r>
              <a:rPr lang="en-US" dirty="0" err="1" smtClean="0"/>
              <a:t>isLoggingEnabled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20030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‘variable’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Formal Syntax</a:t>
            </a:r>
            <a:r>
              <a:rPr lang="en-US" dirty="0" smtClean="0"/>
              <a:t>: </a:t>
            </a:r>
            <a:endParaRPr lang="en-US" dirty="0" smtClean="0"/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itemCount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price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myNme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isLoggingEnabled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bool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</a:t>
            </a:r>
            <a:r>
              <a:rPr lang="en-US" b="1" dirty="0">
                <a:solidFill>
                  <a:srgbClr val="3366FF"/>
                </a:solidFill>
              </a:rPr>
              <a:t>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itemCount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price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myNme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isLoggingEnabled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305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variable/</a:t>
            </a:r>
            <a:r>
              <a:rPr lang="en-US" dirty="0" err="1" smtClean="0"/>
              <a:t>main.go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rcRect t="-16093" b="-16093"/>
          <a:stretch>
            <a:fillRect/>
          </a:stretch>
        </p:blipFill>
        <p:spPr>
          <a:xfrm>
            <a:off x="457200" y="1687513"/>
            <a:ext cx="8229600" cy="4525962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544" y="3733426"/>
            <a:ext cx="4103255" cy="192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003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Explicitly Typed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4149" b="-24149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118" y="3756891"/>
            <a:ext cx="3918682" cy="158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212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Inferred Type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2904" b="-2290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590" y="3878961"/>
            <a:ext cx="3774209" cy="1530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591" y="2312754"/>
            <a:ext cx="3774209" cy="146942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7227455" y="5039591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7154719" y="3448627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291940" y="3739572"/>
            <a:ext cx="14558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8292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Constants and Variables in Memory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205490"/>
              </p:ext>
            </p:extLst>
          </p:nvPr>
        </p:nvGraphicFramePr>
        <p:xfrm>
          <a:off x="2012864" y="4194576"/>
          <a:ext cx="515796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320"/>
                <a:gridCol w="1719320"/>
                <a:gridCol w="17193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message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336699" y="2215130"/>
            <a:ext cx="3165473" cy="295289"/>
            <a:chOff x="2650099" y="2203019"/>
            <a:chExt cx="3165473" cy="295289"/>
          </a:xfrm>
        </p:grpSpPr>
        <p:sp>
          <p:nvSpPr>
            <p:cNvPr id="11" name="Rectangle 10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67668" y="2178108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371861" y="2773441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3336699" y="2625797"/>
            <a:ext cx="3165473" cy="295289"/>
            <a:chOff x="2650099" y="2203019"/>
            <a:chExt cx="3165473" cy="295289"/>
          </a:xfrm>
        </p:grpSpPr>
        <p:sp>
          <p:nvSpPr>
            <p:cNvPr id="35" name="Rectangle 34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567668" y="2588775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10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336699" y="3056475"/>
            <a:ext cx="3165473" cy="295289"/>
            <a:chOff x="2650099" y="2203019"/>
            <a:chExt cx="3165473" cy="295289"/>
          </a:xfrm>
        </p:grpSpPr>
        <p:sp>
          <p:nvSpPr>
            <p:cNvPr id="47" name="Rectangle 46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567668" y="3019453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20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3336699" y="3467142"/>
            <a:ext cx="3165473" cy="295289"/>
            <a:chOff x="2650099" y="2203019"/>
            <a:chExt cx="3165473" cy="295289"/>
          </a:xfrm>
        </p:grpSpPr>
        <p:sp>
          <p:nvSpPr>
            <p:cNvPr id="59" name="Rectangle 58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2567668" y="3430120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71" name="Left Brace 70"/>
          <p:cNvSpPr/>
          <p:nvPr/>
        </p:nvSpPr>
        <p:spPr>
          <a:xfrm>
            <a:off x="2294425" y="2215130"/>
            <a:ext cx="215663" cy="154730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Left Brace 71"/>
          <p:cNvSpPr/>
          <p:nvPr/>
        </p:nvSpPr>
        <p:spPr>
          <a:xfrm rot="5400000">
            <a:off x="4811604" y="392775"/>
            <a:ext cx="215662" cy="316547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633463" y="1368800"/>
            <a:ext cx="59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39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Go Tools and Plugin Setup for Linux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318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5974</TotalTime>
  <Words>3333</Words>
  <Application>Microsoft Macintosh PowerPoint</Application>
  <PresentationFormat>On-screen Show (4:3)</PresentationFormat>
  <Paragraphs>809</Paragraphs>
  <Slides>86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87" baseType="lpstr">
      <vt:lpstr>Office Theme</vt:lpstr>
      <vt:lpstr>Go Lang Programming</vt:lpstr>
      <vt:lpstr>Required Software Apps</vt:lpstr>
      <vt:lpstr>PowerPoint Presentation</vt:lpstr>
      <vt:lpstr>Chapter 1 – Installation and Setup</vt:lpstr>
      <vt:lpstr>Windows Installation</vt:lpstr>
      <vt:lpstr>Chapter 1 – Installation and Setup</vt:lpstr>
      <vt:lpstr>Mac OS X Installation</vt:lpstr>
      <vt:lpstr>Chapter 1 – Installation and Setup</vt:lpstr>
      <vt:lpstr>Chapter 1 – Installation and Setup</vt:lpstr>
      <vt:lpstr>Linux Installation</vt:lpstr>
      <vt:lpstr>Chapter 2 – The Basics</vt:lpstr>
      <vt:lpstr>Objectives</vt:lpstr>
      <vt:lpstr>Go (golang) Mascot</vt:lpstr>
      <vt:lpstr>What is Go?</vt:lpstr>
      <vt:lpstr>Go and C Compared</vt:lpstr>
      <vt:lpstr>CSP: (Communicating Sequential Processes)</vt:lpstr>
      <vt:lpstr>Why Learn Go?</vt:lpstr>
      <vt:lpstr>Chapter 2 – The Basics</vt:lpstr>
      <vt:lpstr>Objectives</vt:lpstr>
      <vt:lpstr>Minimalist Go Program</vt:lpstr>
      <vt:lpstr>Comments</vt:lpstr>
      <vt:lpstr>Package</vt:lpstr>
      <vt:lpstr>Executable or Package</vt:lpstr>
      <vt:lpstr>Import</vt:lpstr>
      <vt:lpstr>An Hypothetical Program</vt:lpstr>
      <vt:lpstr>Program Entry Point</vt:lpstr>
      <vt:lpstr>Main Function</vt:lpstr>
      <vt:lpstr>Awesomely Complex Program</vt:lpstr>
      <vt:lpstr>Using the “go” tool chain</vt:lpstr>
      <vt:lpstr>Compiling &amp; Running</vt:lpstr>
      <vt:lpstr>Building – Creating an Executable</vt:lpstr>
      <vt:lpstr>Cross Compiling/Building</vt:lpstr>
      <vt:lpstr>Installing Application (local)</vt:lpstr>
      <vt:lpstr>Installing Application (remote)</vt:lpstr>
      <vt:lpstr>Package Documentation</vt:lpstr>
      <vt:lpstr>‘godoc’ vs ‘go doc’</vt:lpstr>
      <vt:lpstr>‘go doc fmt.Stringer’</vt:lpstr>
      <vt:lpstr>Chapter 2 – The Basics</vt:lpstr>
      <vt:lpstr>Objectives</vt:lpstr>
      <vt:lpstr>Definition: Value</vt:lpstr>
      <vt:lpstr>Playing with values</vt:lpstr>
      <vt:lpstr>Demo</vt:lpstr>
      <vt:lpstr>Everything is a Number</vt:lpstr>
      <vt:lpstr>What is a ‘bit’?</vt:lpstr>
      <vt:lpstr>Counting with ‘bits’</vt:lpstr>
      <vt:lpstr>Bit Grouping Illustrated</vt:lpstr>
      <vt:lpstr>Grouping Bits</vt:lpstr>
      <vt:lpstr>Binary Number System</vt:lpstr>
      <vt:lpstr>Signed and Unsigned Bits</vt:lpstr>
      <vt:lpstr>Signed and Unsigned Bits: Illustrated</vt:lpstr>
      <vt:lpstr>Bit Grouping and Numeric Range</vt:lpstr>
      <vt:lpstr>Memory (simplified)</vt:lpstr>
      <vt:lpstr>Memory (addressing)</vt:lpstr>
      <vt:lpstr>Storing Information Compared</vt:lpstr>
      <vt:lpstr>PowerPoint Presentation</vt:lpstr>
      <vt:lpstr>ASCII</vt:lpstr>
      <vt:lpstr>Chapter 2 – The Basics</vt:lpstr>
      <vt:lpstr>Objectives</vt:lpstr>
      <vt:lpstr>ASCII</vt:lpstr>
      <vt:lpstr>Values</vt:lpstr>
      <vt:lpstr>Categorizing Values</vt:lpstr>
      <vt:lpstr>Definition: Data &amp; Data Type</vt:lpstr>
      <vt:lpstr>Example of Using Types</vt:lpstr>
      <vt:lpstr>Memory (addressing)</vt:lpstr>
      <vt:lpstr>Memory Device (simplified)</vt:lpstr>
      <vt:lpstr>Reading/Writing Data </vt:lpstr>
      <vt:lpstr>Memory Device (simplified)</vt:lpstr>
      <vt:lpstr>Boolean Data Type in Memory (illustration only)</vt:lpstr>
      <vt:lpstr>Byte Data Type in Memory (illustration only)</vt:lpstr>
      <vt:lpstr>Integer (2-bytes)Data Type in Memory (illustration only)</vt:lpstr>
      <vt:lpstr>String Data Type in Memory (illustration only)</vt:lpstr>
      <vt:lpstr>PowerPoint Presentation</vt:lpstr>
      <vt:lpstr>Objectives</vt:lpstr>
      <vt:lpstr>Basic Data Types</vt:lpstr>
      <vt:lpstr>Definition: Value</vt:lpstr>
      <vt:lpstr>Definition: Constant</vt:lpstr>
      <vt:lpstr>Syntax: Constant</vt:lpstr>
      <vt:lpstr>Example : constant/main.go</vt:lpstr>
      <vt:lpstr>Explicit Typed Constants</vt:lpstr>
      <vt:lpstr>Explicit vs Inferred Type Constant</vt:lpstr>
      <vt:lpstr>Definition: Variable</vt:lpstr>
      <vt:lpstr>Syntax: Variable</vt:lpstr>
      <vt:lpstr>Example: variable/main.go</vt:lpstr>
      <vt:lpstr>Explicitly Typed Variable</vt:lpstr>
      <vt:lpstr>Inferred Type Variable</vt:lpstr>
      <vt:lpstr>Constants and Variables in Memory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Another User</dc:creator>
  <cp:lastModifiedBy>Another User</cp:lastModifiedBy>
  <cp:revision>511</cp:revision>
  <dcterms:created xsi:type="dcterms:W3CDTF">2016-08-19T13:44:54Z</dcterms:created>
  <dcterms:modified xsi:type="dcterms:W3CDTF">2016-10-12T15:59:58Z</dcterms:modified>
</cp:coreProperties>
</file>